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2" r:id="rId3"/>
    <p:sldId id="256" r:id="rId4"/>
    <p:sldId id="258" r:id="rId5"/>
    <p:sldId id="259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DB2FFEB-295A-40BA-BE4E-16C2A2998CD8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400983-8518-4ABE-AD43-E250EDBB8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FFEB-295A-40BA-BE4E-16C2A2998CD8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0983-8518-4ABE-AD43-E250EDBB8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FFEB-295A-40BA-BE4E-16C2A2998CD8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0983-8518-4ABE-AD43-E250EDBB8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B2FFEB-295A-40BA-BE4E-16C2A2998CD8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400983-8518-4ABE-AD43-E250EDBB8C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DB2FFEB-295A-40BA-BE4E-16C2A2998CD8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400983-8518-4ABE-AD43-E250EDBB8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FFEB-295A-40BA-BE4E-16C2A2998CD8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0983-8518-4ABE-AD43-E250EDBB8C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FFEB-295A-40BA-BE4E-16C2A2998CD8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0983-8518-4ABE-AD43-E250EDBB8C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B2FFEB-295A-40BA-BE4E-16C2A2998CD8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400983-8518-4ABE-AD43-E250EDBB8C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FFEB-295A-40BA-BE4E-16C2A2998CD8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0983-8518-4ABE-AD43-E250EDBB8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B2FFEB-295A-40BA-BE4E-16C2A2998CD8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400983-8518-4ABE-AD43-E250EDBB8C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B2FFEB-295A-40BA-BE4E-16C2A2998CD8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400983-8518-4ABE-AD43-E250EDBB8C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DB2FFEB-295A-40BA-BE4E-16C2A2998CD8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400983-8518-4ABE-AD43-E250EDBB8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sz="quarter" idx="1"/>
          </p:nvPr>
        </p:nvSpPr>
        <p:spPr>
          <a:xfrm>
            <a:off x="0" y="2057400"/>
            <a:ext cx="8610600" cy="36576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1600" dirty="0" smtClean="0"/>
              <a:t>Открытый заочный конкурс «Книжный бум»</a:t>
            </a:r>
          </a:p>
          <a:p>
            <a:pPr algn="ctr">
              <a:buNone/>
            </a:pPr>
            <a:r>
              <a:rPr lang="ru-RU" sz="1600" dirty="0" smtClean="0"/>
              <a:t>Презентация на тему:</a:t>
            </a:r>
          </a:p>
          <a:p>
            <a:pPr algn="ctr">
              <a:buNone/>
            </a:pPr>
            <a:r>
              <a:rPr lang="ru-RU" sz="3600" dirty="0" smtClean="0"/>
              <a:t>«Авторская </a:t>
            </a:r>
            <a:r>
              <a:rPr lang="ru-RU" sz="3600" dirty="0" err="1" smtClean="0"/>
              <a:t>мультимедийная</a:t>
            </a:r>
            <a:r>
              <a:rPr lang="ru-RU" sz="3600" dirty="0" smtClean="0"/>
              <a:t> книга»</a:t>
            </a:r>
          </a:p>
          <a:p>
            <a:pPr algn="r">
              <a:buNone/>
            </a:pPr>
            <a:endParaRPr lang="ru-RU" sz="1600" dirty="0" smtClean="0"/>
          </a:p>
          <a:p>
            <a:pPr algn="r">
              <a:lnSpc>
                <a:spcPct val="80000"/>
              </a:lnSpc>
              <a:buNone/>
              <a:defRPr/>
            </a:pPr>
            <a:r>
              <a:rPr lang="ru-RU" sz="1600" dirty="0"/>
              <a:t>Выполнила ученица </a:t>
            </a:r>
            <a:r>
              <a:rPr lang="ru-RU" sz="1600" dirty="0" smtClean="0"/>
              <a:t>7 б класса</a:t>
            </a:r>
            <a:endParaRPr lang="ru-RU" sz="1600" dirty="0"/>
          </a:p>
          <a:p>
            <a:pPr algn="r">
              <a:lnSpc>
                <a:spcPct val="80000"/>
              </a:lnSpc>
              <a:buNone/>
              <a:defRPr/>
            </a:pPr>
            <a:r>
              <a:rPr lang="ru-RU" sz="1600" dirty="0"/>
              <a:t>МОБУ СОШ №5 им. Н.О.Кривошапкина</a:t>
            </a:r>
          </a:p>
          <a:p>
            <a:pPr algn="r">
              <a:lnSpc>
                <a:spcPct val="80000"/>
              </a:lnSpc>
              <a:buNone/>
              <a:defRPr/>
            </a:pPr>
            <a:r>
              <a:rPr lang="ru-RU" sz="1600" smtClean="0"/>
              <a:t>Козлова Ирина</a:t>
            </a:r>
            <a:endParaRPr lang="ru-RU" sz="1600" dirty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7744" y="1916832"/>
            <a:ext cx="6172200" cy="189436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7200" dirty="0" smtClean="0">
                <a:latin typeface="Comic Sans MS" pitchFamily="66" charset="0"/>
              </a:rPr>
              <a:t/>
            </a:r>
            <a:br>
              <a:rPr lang="ru-RU" sz="7200" dirty="0" smtClean="0">
                <a:latin typeface="Comic Sans MS" pitchFamily="66" charset="0"/>
              </a:rPr>
            </a:br>
            <a:r>
              <a:rPr lang="ru-RU" sz="7200" dirty="0" smtClean="0">
                <a:solidFill>
                  <a:srgbClr val="FF0000"/>
                </a:solidFill>
                <a:latin typeface="Comic Sans MS" pitchFamily="66" charset="0"/>
              </a:rPr>
              <a:t>Школьная история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51520" y="4437112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Comic Sans MS" pitchFamily="66" charset="0"/>
              </a:rPr>
              <a:t>     В 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одном небольшом городе была школа. И в этой школе был класс. Этот класс отличался, так сказать, неравенством учеников. Были авторитетные ребята, были умные, были сильные, а  кто-то просто был важной «шишкой». Но были ребята и попроще. Это были простые ребята, которые ничем особо не отличались и не выделялись. Хотя, может они, и не хотели выделяться? Или их просто не замечали? Мы, к сожалению, не знаем этого.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60648"/>
            <a:ext cx="4536504" cy="340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3284984"/>
            <a:ext cx="8229600" cy="33123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300" dirty="0">
                <a:latin typeface="Comic Sans MS" pitchFamily="66" charset="0"/>
              </a:rPr>
              <a:t>И вот в этом классе был мальчик. Он был из ребят  «попроще</a:t>
            </a:r>
            <a:r>
              <a:rPr lang="ru-RU" sz="1300" dirty="0" smtClean="0">
                <a:latin typeface="Comic Sans MS" pitchFamily="66" charset="0"/>
              </a:rPr>
              <a:t>», хилый</a:t>
            </a:r>
            <a:r>
              <a:rPr lang="ru-RU" sz="1300" dirty="0">
                <a:latin typeface="Comic Sans MS" pitchFamily="66" charset="0"/>
              </a:rPr>
              <a:t>, худой, в очках... Всегда один, без друзей. Мальчик был довольно умным, учился на «4» и «5», но из-за неприметной внешности он оставался незаметным.</a:t>
            </a:r>
          </a:p>
          <a:p>
            <a:pPr>
              <a:buNone/>
            </a:pPr>
            <a:r>
              <a:rPr lang="ru-RU" sz="1300" dirty="0">
                <a:latin typeface="Comic Sans MS" pitchFamily="66" charset="0"/>
              </a:rPr>
              <a:t>         В этом же классе учился большой, сильный и очень авторитетный мальчик. Нет, даже парень. Просто он был настолько большим и сильным, что за маленького мальчика его нельзя было принять. За его спиной всегда была куча людей. Но, к сожалению, столь авторитетный и сильный парнишка был довольно глуп. Он мог бы давно остаться на второй год, если бы учителя не «тянули» его с двойки на тройку, с тройки на четверку; а пятерок он вообще не получал</a:t>
            </a:r>
            <a:r>
              <a:rPr lang="ru-RU" sz="1300" dirty="0" smtClean="0">
                <a:latin typeface="Comic Sans MS" pitchFamily="66" charset="0"/>
              </a:rPr>
              <a:t>.</a:t>
            </a:r>
            <a:r>
              <a:rPr lang="ru-RU" sz="1300" dirty="0">
                <a:latin typeface="Comic Sans MS" pitchFamily="66" charset="0"/>
              </a:rPr>
              <a:t> И вот из-за своей  особой глупости, он никогда не делал домашнюю работу сам. То он у кого-нибудь списывал, то нагло отбирал, угрожая, что побьет. И вот однажды, не сделав очередную домашнюю работу, он подошел к тому  щуплому парнишке и сказал:</a:t>
            </a:r>
          </a:p>
          <a:p>
            <a:pPr>
              <a:buNone/>
            </a:pPr>
            <a:r>
              <a:rPr lang="ru-RU" sz="1300" dirty="0">
                <a:latin typeface="Comic Sans MS" pitchFamily="66" charset="0"/>
              </a:rPr>
              <a:t>  - Эй, малявка, дай списать.</a:t>
            </a:r>
          </a:p>
          <a:p>
            <a:pPr>
              <a:buNone/>
            </a:pPr>
            <a:r>
              <a:rPr lang="ru-RU" sz="1300" dirty="0">
                <a:latin typeface="Comic Sans MS" pitchFamily="66" charset="0"/>
              </a:rPr>
              <a:t>Мальчик промолчал, будто бы не замечая его. Парень снова повторил:</a:t>
            </a:r>
          </a:p>
          <a:p>
            <a:pPr>
              <a:buNone/>
            </a:pPr>
            <a:r>
              <a:rPr lang="ru-RU" sz="1300" dirty="0">
                <a:latin typeface="Comic Sans MS" pitchFamily="66" charset="0"/>
              </a:rPr>
              <a:t> - Эй, малявка, дай списать! Иначе тебе будет плохо.</a:t>
            </a:r>
          </a:p>
          <a:p>
            <a:pPr>
              <a:buNone/>
            </a:pPr>
            <a:endParaRPr lang="ru-RU" sz="1400" dirty="0"/>
          </a:p>
          <a:p>
            <a:endParaRPr lang="ru-RU" sz="1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32656"/>
            <a:ext cx="3960440" cy="296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3514402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>Показывая свою власть над мальчиком, он вырвал у него учебник из рук. Мальчик, сильно испугавшись, быстро дал ему тетрадь. Паренек, удовлетворенно кивнув, взял тетрадь и начисто переписал все себе. Затем он кинул тетрадь в лицо мальчику и сел на свое место. </a:t>
            </a:r>
            <a:b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Прозвенел звонок. Учитель собрал тетради и строго сказал:</a:t>
            </a:r>
            <a:br>
              <a:rPr lang="ru-RU" sz="16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- Найду одинаковые работы, поставлю списавшему единицу в дневник.</a:t>
            </a:r>
            <a:br>
              <a:rPr lang="ru-RU" sz="16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И, немного помолчав, добавил:</a:t>
            </a:r>
            <a:br>
              <a:rPr lang="ru-RU" sz="16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- И вызову родителей.</a:t>
            </a:r>
            <a:br>
              <a:rPr lang="ru-RU" sz="16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        Собрав тетради, он сказал, что будет проверять их прямо на уроке. Мальчик вздрогнул. Пареньку-задире тоже стало не по себе.</a:t>
            </a:r>
            <a:br>
              <a:rPr lang="ru-RU" sz="16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          И вот, где-то в середине урока, строгий учитель громко сказал: </a:t>
            </a:r>
            <a:br>
              <a:rPr lang="ru-RU" sz="16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- Иванов, Петров, живо ко мне!</a:t>
            </a:r>
            <a:br>
              <a:rPr lang="ru-RU" sz="16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Это были фамилии мальчиков. Иванов был задирой, а Петров худым одиночкой. Они подошли. Петров дрожал, как осиновый лист, а Иванов был тверд, как камень. А может из-за крупных размеров просто не было видно дрожи в его коленках? </a:t>
            </a:r>
            <a:br>
              <a:rPr lang="ru-RU" sz="16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- Итак, я проверил обе ваши работы. Они у вас абсолютно одинаковые. Так что давайте: если кто-то признается сам, честно, я не буду наказывать второго.  Если нет, то оба получите по единице.</a:t>
            </a:r>
            <a:r>
              <a:rPr lang="ru-RU" sz="1600" dirty="0">
                <a:latin typeface="Comic Sans MS" pitchFamily="66" charset="0"/>
              </a:rPr>
              <a:t/>
            </a:r>
            <a:br>
              <a:rPr lang="ru-RU" sz="1600" dirty="0">
                <a:latin typeface="Comic Sans MS" pitchFamily="66" charset="0"/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933056"/>
            <a:ext cx="3331146" cy="2728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5530626"/>
          </a:xfrm>
        </p:spPr>
        <p:txBody>
          <a:bodyPr>
            <a:noAutofit/>
          </a:bodyPr>
          <a:lstStyle/>
          <a:p>
            <a:pPr algn="l"/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 Мальчики переглянулись. Иванову  не хотелось признаваться, а Петрову тем более. Ведь он ничего не сделал.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- Ну и? Никто не признается? - он строгим взглядом посмотрел на обоих. - Тогда я вынужден вам обоим поставить двойки в журнал и дневник.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Учитель открыл журнал, достал ручку и...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- Это сделал я.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Худощавый парнишка сделал шаг вперёд.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Задира выпучил глаза, но особого вида не подал.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Учитель удивлённо посмотрел на мальчика. Затем, мягким, слегка слащавым голосом спросил: 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-Правда?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Мальчик потупил взгляд. Немного поколебавшись, он всё же ответил: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-Да. Это...это сделал я. </a:t>
            </a:r>
            <a:r>
              <a:rPr lang="ru-RU" sz="1400" dirty="0" err="1">
                <a:solidFill>
                  <a:schemeClr val="tx1"/>
                </a:solidFill>
                <a:latin typeface="Comic Sans MS" pitchFamily="66" charset="0"/>
              </a:rPr>
              <a:t>Я...списал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 у него.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-</a:t>
            </a:r>
            <a:r>
              <a:rPr lang="ru-RU" sz="1400" dirty="0" err="1">
                <a:solidFill>
                  <a:schemeClr val="tx1"/>
                </a:solidFill>
                <a:latin typeface="Comic Sans MS" pitchFamily="66" charset="0"/>
              </a:rPr>
              <a:t>Ммм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.., - протянул учитель.- Я надеюсь, что ты не врёшь мне,- сказал он.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-Не вру.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Возможно, мальчик говорил не очень решительно. Но всё же он говорил. 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-Ладно, неси дневник. А завтра,- учитель подправил очки.- Завтра, чтоб был в </a:t>
            </a:r>
            <a:r>
              <a:rPr lang="ru-RU" sz="1400" dirty="0" err="1">
                <a:solidFill>
                  <a:schemeClr val="tx1"/>
                </a:solidFill>
                <a:latin typeface="Comic Sans MS" pitchFamily="66" charset="0"/>
              </a:rPr>
              <a:t>школе...С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 родителями. А ты,- он посмотрел на Иванова,- Больше никогда не давай ему списывать.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- Угу,- пробурчал Иванов и сел на своё место.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Петров тоже что-то тихо сказал, но никто его не услышал.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404664"/>
            <a:ext cx="3528392" cy="5818658"/>
          </a:xfrm>
        </p:spPr>
        <p:txBody>
          <a:bodyPr>
            <a:normAutofit/>
          </a:bodyPr>
          <a:lstStyle/>
          <a:p>
            <a:pPr algn="l"/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Вот и закончились уроки.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Счастливые дети бежали на улицу. Кто-то ещё толпился вокруг раздевалки, кто-то переобувался..Все были заняты своими делами. Но главное, все были рады тому, что ещё один учебный день закончился. Лишь Петров грустно плёлся по коридору, утирая слёзы.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-</a:t>
            </a:r>
            <a:r>
              <a:rPr lang="ru-RU" sz="1400" dirty="0" err="1">
                <a:solidFill>
                  <a:schemeClr val="tx1"/>
                </a:solidFill>
                <a:latin typeface="Comic Sans MS" pitchFamily="66" charset="0"/>
              </a:rPr>
              <a:t>Эй,малявка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! 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Петров аж вздрогнул от неожиданности, но оборачиваться не стал.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- </a:t>
            </a:r>
            <a:r>
              <a:rPr lang="ru-RU" sz="1400" dirty="0" err="1">
                <a:solidFill>
                  <a:schemeClr val="tx1"/>
                </a:solidFill>
                <a:latin typeface="Comic Sans MS" pitchFamily="66" charset="0"/>
              </a:rPr>
              <a:t>Эй,ты!Я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 к тебе обращаюсь.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Мальчик повернулся</a:t>
            </a:r>
            <a:r>
              <a:rPr lang="ru-RU" sz="14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br>
              <a:rPr lang="ru-RU" sz="14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Сзади него стоял Петров. В руках у него была какая-то маленькая конфетка. 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  -</a:t>
            </a:r>
            <a:r>
              <a:rPr lang="ru-RU" sz="1400" dirty="0" err="1">
                <a:solidFill>
                  <a:schemeClr val="tx1"/>
                </a:solidFill>
                <a:latin typeface="Comic Sans MS" pitchFamily="66" charset="0"/>
              </a:rPr>
              <a:t>На,держи,пока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 никто не видит.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Парень сунул ему в руку эту конфетку, оглянулся по сторонам и убежал.</a:t>
            </a:r>
            <a:br>
              <a:rPr lang="ru-RU" sz="1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Петров удивлённо посмотрел, на маленькую конфетку и ухмыльнулся про себя: «Не забыл».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3442821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365104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Конец.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052736"/>
            <a:ext cx="4489360" cy="3660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418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Слайд 1</vt:lpstr>
      <vt:lpstr> Школьная история</vt:lpstr>
      <vt:lpstr>      В одном небольшом городе была школа. И в этой школе был класс. Этот класс отличался, так сказать, неравенством учеников. Были авторитетные ребята, были умные, были сильные, а  кто-то просто был важной «шишкой». Но были ребята и попроще. Это были простые ребята, которые ничем особо не отличались и не выделялись. Хотя, может они, и не хотели выделяться? Или их просто не замечали? Мы, к сожалению, не знаем этого.</vt:lpstr>
      <vt:lpstr>Слайд 4</vt:lpstr>
      <vt:lpstr>Показывая свою власть над мальчиком, он вырвал у него учебник из рук. Мальчик, сильно испугавшись, быстро дал ему тетрадь. Паренек, удовлетворенно кивнув, взял тетрадь и начисто переписал все себе. Затем он кинул тетрадь в лицо мальчику и сел на свое место.  Прозвенел звонок. Учитель собрал тетради и строго сказал: - Найду одинаковые работы, поставлю списавшему единицу в дневник. И, немного помолчав, добавил: - И вызову родителей.         Собрав тетради, он сказал, что будет проверять их прямо на уроке. Мальчик вздрогнул. Пареньку-задире тоже стало не по себе.           И вот, где-то в середине урока, строгий учитель громко сказал:  - Иванов, Петров, живо ко мне! Это были фамилии мальчиков. Иванов был задирой, а Петров худым одиночкой. Они подошли. Петров дрожал, как осиновый лист, а Иванов был тверд, как камень. А может из-за крупных размеров просто не было видно дрожи в его коленках?  - Итак, я проверил обе ваши работы. Они у вас абсолютно одинаковые. Так что давайте: если кто-то признается сам, честно, я не буду наказывать второго.  Если нет, то оба получите по единице.  </vt:lpstr>
      <vt:lpstr> Мальчики переглянулись. Иванову  не хотелось признаваться, а Петрову тем более. Ведь он ничего не сделал. - Ну и? Никто не признается? - он строгим взглядом посмотрел на обоих. - Тогда я вынужден вам обоим поставить двойки в журнал и дневник. Учитель открыл журнал, достал ручку и... - Это сделал я. Худощавый парнишка сделал шаг вперёд. Задира выпучил глаза, но особого вида не подал. Учитель удивлённо посмотрел на мальчика. Затем, мягким, слегка слащавым голосом спросил:   -Правда? Мальчик потупил взгляд. Немного поколебавшись, он всё же ответил: -Да. Это...это сделал я. Я...списал у него. -Ммм.., - протянул учитель.- Я надеюсь, что ты не врёшь мне,- сказал он. -Не вру. Возможно, мальчик говорил не очень решительно. Но всё же он говорил.  -Ладно, неси дневник. А завтра,- учитель подправил очки.- Завтра, чтоб был в школе...С родителями. А ты,- он посмотрел на Иванова,- Больше никогда не давай ему списывать. - Угу,- пробурчал Иванов и сел на своё место. Петров тоже что-то тихо сказал, но никто его не услышал. </vt:lpstr>
      <vt:lpstr>  Вот и закончились уроки. Счастливые дети бежали на улицу. Кто-то ещё толпился вокруг раздевалки, кто-то переобувался..Все были заняты своими делами. Но главное, все были рады тому, что ещё один учебный день закончился. Лишь Петров грустно плёлся по коридору, утирая слёзы. -Эй,малявка!  Петров аж вздрогнул от неожиданности, но оборачиваться не стал. - Эй,ты!Я к тебе обращаюсь. Мальчик повернулся. Сзади него стоял Петров. В руках у него была какая-то маленькая конфетка.    -На,держи,пока никто не видит. Парень сунул ему в руку эту конфетку, оглянулся по сторонам и убежал. Петров удивлённо посмотрел, на маленькую конфетку и ухмыльнулся про себя: «Не забыл». </vt:lpstr>
      <vt:lpstr>Конец.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Kariwa</dc:creator>
  <cp:lastModifiedBy>media1</cp:lastModifiedBy>
  <cp:revision>5</cp:revision>
  <dcterms:created xsi:type="dcterms:W3CDTF">2013-05-12T11:15:24Z</dcterms:created>
  <dcterms:modified xsi:type="dcterms:W3CDTF">2013-05-15T03:54:20Z</dcterms:modified>
</cp:coreProperties>
</file>