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66" r:id="rId8"/>
    <p:sldId id="267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A50021"/>
    <a:srgbClr val="800000"/>
    <a:srgbClr val="990000"/>
    <a:srgbClr val="CC0000"/>
    <a:srgbClr val="FF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7A4704-A57A-471F-840E-B52EB1D2D8C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D60322-7DE7-4080-85FC-531FF4B6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57231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b="1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«Моцарт»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572560" cy="5429288"/>
          </a:xfrm>
        </p:spPr>
        <p:txBody>
          <a:bodyPr/>
          <a:lstStyle/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Цели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</a:rPr>
              <a:t>1.Интерпретация (считывание смысла в объекте);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</a:rPr>
              <a:t>2.актуализация (соотнесение с собой); 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</a:rPr>
              <a:t>3. деятельность(</a:t>
            </a:r>
            <a:r>
              <a:rPr lang="ru-RU" dirty="0" err="1" smtClean="0">
                <a:solidFill>
                  <a:srgbClr val="0000FF"/>
                </a:solidFill>
              </a:rPr>
              <a:t>деятельностная</a:t>
            </a:r>
            <a:r>
              <a:rPr lang="ru-RU" dirty="0" smtClean="0">
                <a:solidFill>
                  <a:srgbClr val="0000FF"/>
                </a:solidFill>
              </a:rPr>
              <a:t> проба);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</a:rPr>
              <a:t>4.рефлексия(осмысление собственной деятельности)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Ожидаемый результат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bob\Рабочий стол\КУЧА ФОТАК!!\Выпускники\P5020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357718" cy="2643206"/>
          </a:xfrm>
          <a:prstGeom prst="rect">
            <a:avLst/>
          </a:prstGeom>
          <a:noFill/>
        </p:spPr>
      </p:pic>
      <p:pic>
        <p:nvPicPr>
          <p:cNvPr id="6" name="Picture 3" descr="C:\Documents and Settings\bob\Рабочий стол\Фото 2011-12\Респ НПК\PA280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2643174" cy="3786190"/>
          </a:xfrm>
          <a:prstGeom prst="rect">
            <a:avLst/>
          </a:prstGeom>
          <a:noFill/>
        </p:spPr>
      </p:pic>
      <p:pic>
        <p:nvPicPr>
          <p:cNvPr id="7" name="Picture 3" descr="C:\Documents and Settings\bob\Рабочий стол\P119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42"/>
            <a:ext cx="3929090" cy="3643314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Новая папка\PB08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143248"/>
            <a:ext cx="2857488" cy="3714752"/>
          </a:xfrm>
          <a:prstGeom prst="rect">
            <a:avLst/>
          </a:prstGeom>
          <a:noFill/>
        </p:spPr>
      </p:pic>
      <p:pic>
        <p:nvPicPr>
          <p:cNvPr id="9" name="Picture 3" descr="C:\Documents and Settings\bob\Рабочий стол\Фото 2011-12\PB09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429000"/>
            <a:ext cx="342902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i="1" dirty="0" smtClean="0">
                <a:solidFill>
                  <a:srgbClr val="FF9900"/>
                </a:solidFill>
              </a:rPr>
              <a:t>О, я хочу безумно жить: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6600"/>
                </a:solidFill>
              </a:rPr>
              <a:t>Все сущее увековечить,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Безличное очеловечить,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990000"/>
                </a:solidFill>
              </a:rPr>
              <a:t>Несбывшееся воплотить!!!</a:t>
            </a:r>
          </a:p>
          <a:p>
            <a:pPr algn="ctr">
              <a:buNone/>
            </a:pPr>
            <a:endParaRPr lang="ru-RU" sz="4000" b="1" i="1" dirty="0" smtClean="0">
              <a:solidFill>
                <a:srgbClr val="990000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>(А.Блок)</a:t>
            </a:r>
            <a:endParaRPr lang="ru-RU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Задачи: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научить ребенка определять и решать самостоятельно актуальные задачи (художественные, нравственные, логические и т.д.);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помочь ребенку разобраться в самом себе;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воспитание свободного человека (не только свобода выбора, но и безграничная ответственность).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Дизайн актового зала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E:\дизайн\0_26989_97524801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97396" y="1871922"/>
            <a:ext cx="6349207" cy="4165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изайн\9099_Копия ACCamera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8640"/>
            <a:ext cx="8286808" cy="6240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дизайн\scho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27584" y="188640"/>
            <a:ext cx="7632848" cy="6013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Дизайн первого этажа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E:\дизайн\et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50085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дизайн\IMG_79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дизайн\IMG_8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Сроки реализации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Июль – август 2013 года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Участники проекта «Дизайн школы»: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студенты АГИКИ;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зам.директора по хозяйственной части;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преподаватель ИЗО Никитина М.В.;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преподаватель дизайна Верховцева М.А.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87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Проект «Моцарт»</vt:lpstr>
      <vt:lpstr>Презентация PowerPoint</vt:lpstr>
      <vt:lpstr>Дизайн актового зала</vt:lpstr>
      <vt:lpstr>Презентация PowerPoint</vt:lpstr>
      <vt:lpstr>Презентация PowerPoint</vt:lpstr>
      <vt:lpstr>Дизайн первого этажа</vt:lpstr>
      <vt:lpstr>Презентация PowerPoint</vt:lpstr>
      <vt:lpstr>Презентация PowerPoint</vt:lpstr>
      <vt:lpstr>Сроки реализации</vt:lpstr>
      <vt:lpstr>Ожидаемый результат</vt:lpstr>
      <vt:lpstr>Презентация PowerPoint</vt:lpstr>
    </vt:vector>
  </TitlesOfParts>
  <Company>school5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ОУ</dc:title>
  <dc:creator>2</dc:creator>
  <cp:lastModifiedBy>Антонина</cp:lastModifiedBy>
  <cp:revision>13</cp:revision>
  <dcterms:created xsi:type="dcterms:W3CDTF">2013-01-26T02:55:40Z</dcterms:created>
  <dcterms:modified xsi:type="dcterms:W3CDTF">2013-01-27T03:40:18Z</dcterms:modified>
</cp:coreProperties>
</file>