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3" r:id="rId4"/>
    <p:sldId id="269" r:id="rId5"/>
    <p:sldId id="270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72" r:id="rId17"/>
    <p:sldId id="275" r:id="rId18"/>
    <p:sldId id="267" r:id="rId19"/>
    <p:sldId id="274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1DFC77-66E2-4CCE-A278-0BED0447161C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45E23C-3FFA-49A2-9930-3D419D7F7A0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305800" cy="192882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Ребенок главный в </a:t>
            </a:r>
            <a:r>
              <a:rPr lang="ru-RU" sz="6000" b="1" i="1" dirty="0" smtClean="0"/>
              <a:t>МИРСОЦ</a:t>
            </a:r>
            <a:endParaRPr lang="ru-RU" sz="60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независимость, возможность или способность действовать без чьего-либо вмешательства </a:t>
            </a:r>
          </a:p>
        </p:txBody>
      </p:sp>
      <p:pic>
        <p:nvPicPr>
          <p:cNvPr id="4" name="Picture 9" descr="C:\Users\Учитель\AppData\Local\Microsoft\Windows\Temporary Internet Files\Content.IE5\ES57MLIU\MC90034361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71810"/>
            <a:ext cx="3528697" cy="29289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— объективная обязанность отвечать за поступки и действия, а также их последствия.</a:t>
            </a:r>
          </a:p>
          <a:p>
            <a:r>
              <a:rPr lang="ru-RU" dirty="0" smtClean="0"/>
              <a:t>— личностная характеристика человека, описывающая его способность обстоятельно анализировать ситуацию, заранее прогнозировать последствия (весь комплекс следствий) своих действий или бездействий в данной ситуации и делать выбор формы своих поступков с готовностью принять последствия выбора, как неизбежные свершившиеся факты.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Целесообразность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соответствие явления или процесса определенному состоянию, материальная или идеальная модель которого выступает в качестве цели;</a:t>
            </a:r>
            <a:endParaRPr lang="ru-RU" dirty="0"/>
          </a:p>
        </p:txBody>
      </p:sp>
      <p:pic>
        <p:nvPicPr>
          <p:cNvPr id="4" name="Picture 4" descr="C:\Users\Учитель\AppData\Local\Microsoft\Windows\Temporary Internet Files\Content.IE5\ES57MLIU\MC90034186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86124"/>
            <a:ext cx="3657600" cy="31394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проекта: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50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Формирование личности ученика, как </a:t>
            </a:r>
            <a:r>
              <a:rPr lang="ru-RU" sz="3600" b="1" dirty="0" smtClean="0"/>
              <a:t>СУБЪЕКТА</a:t>
            </a:r>
            <a:r>
              <a:rPr lang="ru-RU" sz="3600" dirty="0" smtClean="0"/>
              <a:t> в образовательном процессе</a:t>
            </a:r>
            <a:endParaRPr lang="ru-RU" sz="3600" dirty="0"/>
          </a:p>
        </p:txBody>
      </p:sp>
      <p:pic>
        <p:nvPicPr>
          <p:cNvPr id="4" name="Picture 5" descr="C:\Users\Учитель\AppData\Local\Microsoft\Windows\Temporary Internet Files\Content.IE5\O8ZOU3GA\MC90008903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357562"/>
            <a:ext cx="2938890" cy="2820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134704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Первые шаги (по предложению детей):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изменить расписание звонков – продолжительность перемен и порядок в питании обучающихся. </a:t>
            </a:r>
          </a:p>
          <a:p>
            <a:pPr>
              <a:buNone/>
            </a:pPr>
            <a:r>
              <a:rPr lang="ru-RU" sz="3600" i="1" dirty="0" smtClean="0"/>
              <a:t>Например, учащиеся 5-9 классов питаются после 3 урока (15 мин), 10-11 классы после 4 урока (15 мин);</a:t>
            </a:r>
          </a:p>
          <a:p>
            <a:pPr>
              <a:buNone/>
            </a:pPr>
            <a:endParaRPr lang="ru-RU" sz="3600" dirty="0" smtClean="0"/>
          </a:p>
        </p:txBody>
      </p:sp>
      <p:pic>
        <p:nvPicPr>
          <p:cNvPr id="22529" name="Picture 1" descr="C:\Users\Учитель\AppData\Local\Microsoft\Windows\Temporary Internet Files\Content.IE5\ES57MLIU\MC90025022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643446"/>
            <a:ext cx="2786050" cy="18951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ru-RU" sz="3600" dirty="0" smtClean="0"/>
              <a:t>создать дополнительную площадь гардероба, пост охраны переместить на площадку под «</a:t>
            </a:r>
            <a:r>
              <a:rPr lang="ru-RU" sz="3600" dirty="0" err="1" smtClean="0"/>
              <a:t>розовой</a:t>
            </a:r>
            <a:r>
              <a:rPr lang="ru-RU" sz="3600" dirty="0" smtClean="0"/>
              <a:t>» лестницей;</a:t>
            </a:r>
          </a:p>
        </p:txBody>
      </p:sp>
      <p:pic>
        <p:nvPicPr>
          <p:cNvPr id="5122" name="Picture 2" descr="C:\Users\Учитель\AppData\Local\Microsoft\Windows\Temporary Internet Files\Content.IE5\CC9M7UNG\MC90023759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86190"/>
            <a:ext cx="3081150" cy="26983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15370" cy="50006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 внедрить </a:t>
            </a:r>
            <a:r>
              <a:rPr lang="ru-RU" sz="3600" dirty="0" err="1" smtClean="0"/>
              <a:t>бально-рейтинговую</a:t>
            </a:r>
            <a:r>
              <a:rPr lang="ru-RU" sz="3600" dirty="0" smtClean="0"/>
              <a:t> систему между классами, параллелями;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возобновить школьные линейки;</a:t>
            </a:r>
          </a:p>
        </p:txBody>
      </p:sp>
      <p:pic>
        <p:nvPicPr>
          <p:cNvPr id="4097" name="Picture 1" descr="C:\Users\Учитель\AppData\Local\Microsoft\Windows\Temporary Internet Files\Content.IE5\W5NT2UVZ\MM90035678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071942"/>
            <a:ext cx="2357454" cy="2357454"/>
          </a:xfrm>
          <a:prstGeom prst="rect">
            <a:avLst/>
          </a:prstGeom>
          <a:noFill/>
        </p:spPr>
      </p:pic>
      <p:pic>
        <p:nvPicPr>
          <p:cNvPr id="4098" name="Picture 2" descr="C:\Users\Учитель\AppData\Local\Microsoft\Windows\Temporary Internet Files\Content.IE5\ES57MLIU\MM900356712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14818"/>
            <a:ext cx="2143140" cy="2143140"/>
          </a:xfrm>
          <a:prstGeom prst="rect">
            <a:avLst/>
          </a:prstGeom>
          <a:noFill/>
        </p:spPr>
      </p:pic>
      <p:pic>
        <p:nvPicPr>
          <p:cNvPr id="4099" name="Picture 3" descr="C:\Users\Учитель\AppData\Local\Microsoft\Windows\Temporary Internet Files\Content.IE5\CC9M7UNG\MM900288928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857232"/>
            <a:ext cx="2533659" cy="23982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 организовать тематические «Дни самоуправления» (Школьная Дума) – 1 раз в четверть;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организовать ежегодную школьную спартакиаду, субботники, доску почета.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75526"/>
            <a:ext cx="6400816" cy="25820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М.Е.Николаев, первый Президент Республики, </a:t>
            </a:r>
            <a:br>
              <a:rPr lang="ru-RU" sz="3600" dirty="0" smtClean="0"/>
            </a:br>
            <a:r>
              <a:rPr lang="ru-RU" sz="3600" dirty="0" smtClean="0"/>
              <a:t>депутат Государственной Думы: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314" y="3429000"/>
            <a:ext cx="8929718" cy="2857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i="1" dirty="0" smtClean="0"/>
              <a:t>«… позвольте уверить Вас, мои дорогие коллеги, что секрет кроется в том, что духовные ценности обретают смысл, если ребенок познал их своим трудом, в спорах и в долгих поисках».</a:t>
            </a:r>
            <a:endParaRPr lang="ru-RU" sz="3600" dirty="0"/>
          </a:p>
        </p:txBody>
      </p:sp>
      <p:pic>
        <p:nvPicPr>
          <p:cNvPr id="21506" name="Picture 2" descr="http://img0.liveinternet.ru/images/attach/c/1/51/166/51166026_Nikola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00042"/>
            <a:ext cx="2182294" cy="26907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Ожидаемые результаты: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643998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«</a:t>
            </a:r>
            <a:r>
              <a:rPr lang="ru-RU" sz="3600" i="1" dirty="0" smtClean="0"/>
              <a:t>Личность становится свободной и ответственной, когда человеку доверяют. Только доверие пробуждает в человеке чувство ответственности, пробуждает такие качества, как гуманизм, благородство, способность творить добрые дела».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med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группа: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Артамощенко</a:t>
            </a:r>
            <a:r>
              <a:rPr lang="ru-RU" dirty="0" smtClean="0"/>
              <a:t> Л.В.</a:t>
            </a:r>
          </a:p>
          <a:p>
            <a:pPr>
              <a:buNone/>
            </a:pPr>
            <a:r>
              <a:rPr lang="ru-RU" dirty="0" smtClean="0"/>
              <a:t>Атласова И.А.</a:t>
            </a:r>
          </a:p>
          <a:p>
            <a:pPr>
              <a:buNone/>
            </a:pPr>
            <a:r>
              <a:rPr lang="ru-RU" dirty="0" smtClean="0"/>
              <a:t>Дьячковский А.Н.</a:t>
            </a:r>
          </a:p>
          <a:p>
            <a:pPr>
              <a:buNone/>
            </a:pPr>
            <a:r>
              <a:rPr lang="ru-RU" dirty="0" smtClean="0"/>
              <a:t>Егорова С.А.</a:t>
            </a:r>
          </a:p>
          <a:p>
            <a:pPr>
              <a:buNone/>
            </a:pPr>
            <a:r>
              <a:rPr lang="ru-RU" dirty="0" err="1" smtClean="0"/>
              <a:t>Тарабукина</a:t>
            </a:r>
            <a:r>
              <a:rPr lang="ru-RU" dirty="0" smtClean="0"/>
              <a:t>  Л.Л.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Учитель\AppData\Local\Microsoft\Windows\Temporary Internet Files\Content.IE5\W5NT2UVZ\MM90032377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929066"/>
            <a:ext cx="771525" cy="571500"/>
          </a:xfrm>
          <a:prstGeom prst="rect">
            <a:avLst/>
          </a:prstGeom>
          <a:noFill/>
        </p:spPr>
      </p:pic>
      <p:pic>
        <p:nvPicPr>
          <p:cNvPr id="1028" name="Picture 4" descr="C:\Users\Учитель\AppData\Local\Microsoft\Windows\Temporary Internet Files\Content.IE5\ES57MLIU\MM900297052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857364"/>
            <a:ext cx="2000264" cy="2000264"/>
          </a:xfrm>
          <a:prstGeom prst="rect">
            <a:avLst/>
          </a:prstGeom>
          <a:noFill/>
        </p:spPr>
      </p:pic>
      <p:pic>
        <p:nvPicPr>
          <p:cNvPr id="1029" name="Picture 5" descr="C:\Users\Учитель\AppData\Local\Microsoft\Windows\Temporary Internet Files\Content.IE5\CC9M7UNG\MC90023939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357694"/>
            <a:ext cx="1129628" cy="2165592"/>
          </a:xfrm>
          <a:prstGeom prst="rect">
            <a:avLst/>
          </a:prstGeom>
          <a:noFill/>
        </p:spPr>
      </p:pic>
      <p:pic>
        <p:nvPicPr>
          <p:cNvPr id="1030" name="Picture 6" descr="C:\Users\Учитель\AppData\Local\Microsoft\Windows\Temporary Internet Files\Content.IE5\O8ZOU3GA\MM900297054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143380"/>
            <a:ext cx="2428892" cy="2428892"/>
          </a:xfrm>
          <a:prstGeom prst="rect">
            <a:avLst/>
          </a:prstGeom>
          <a:noFill/>
        </p:spPr>
      </p:pic>
      <p:pic>
        <p:nvPicPr>
          <p:cNvPr id="1031" name="Picture 7" descr="C:\Users\Учитель\AppData\Local\Microsoft\Windows\Temporary Internet Files\Content.IE5\W5NT2UVZ\MM900285246[1]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357165"/>
            <a:ext cx="2357447" cy="2649321"/>
          </a:xfrm>
          <a:prstGeom prst="rect">
            <a:avLst/>
          </a:prstGeom>
          <a:noFill/>
        </p:spPr>
      </p:pic>
      <p:pic>
        <p:nvPicPr>
          <p:cNvPr id="1032" name="Picture 8" descr="C:\Users\Учитель\AppData\Local\Microsoft\Windows\Temporary Internet Files\Content.IE5\ES57MLIU\MM900282874[1]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643446"/>
            <a:ext cx="2576522" cy="1912262"/>
          </a:xfrm>
          <a:prstGeom prst="rect">
            <a:avLst/>
          </a:prstGeom>
          <a:noFill/>
        </p:spPr>
      </p:pic>
      <p:pic>
        <p:nvPicPr>
          <p:cNvPr id="1026" name="Picture 2" descr="C:\Users\Учитель\AppData\Local\Microsoft\Windows\Temporary Internet Files\Content.IE5\CC9M7UNG\MC90033331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3286124"/>
            <a:ext cx="1281078" cy="3295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МИРСОЦ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Picture 2" descr="C:\Users\Учитель\AppData\Local\Microsoft\Windows\Temporary Internet Files\Content.IE5\W5NT2UVZ\MC9002152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72008"/>
            <a:ext cx="2123038" cy="1860487"/>
          </a:xfrm>
          <a:prstGeom prst="rect">
            <a:avLst/>
          </a:prstGeom>
          <a:noFill/>
        </p:spPr>
      </p:pic>
      <p:pic>
        <p:nvPicPr>
          <p:cNvPr id="6" name="Picture 3" descr="C:\Users\Учитель\AppData\Local\Microsoft\Windows\Temporary Internet Files\Content.IE5\ES57MLIU\MC90034329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128117"/>
            <a:ext cx="1962800" cy="1984478"/>
          </a:xfrm>
          <a:prstGeom prst="rect">
            <a:avLst/>
          </a:prstGeom>
          <a:noFill/>
        </p:spPr>
      </p:pic>
      <p:pic>
        <p:nvPicPr>
          <p:cNvPr id="9" name="Picture 5" descr="C:\Users\Учитель\AppData\Local\Microsoft\Windows\Temporary Internet Files\Content.IE5\O8ZOU3GA\MC90008903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643182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C:\Users\Учитель\AppData\Local\Microsoft\Windows\Temporary Internet Files\Content.IE5\W5NT2UVZ\MC9002321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14356"/>
            <a:ext cx="1928826" cy="54908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b="1" dirty="0" smtClean="0"/>
              <a:t>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личность ученика как </a:t>
            </a:r>
            <a:r>
              <a:rPr lang="sah-RU" dirty="0" smtClean="0"/>
              <a:t>субъекта образовательного процесса.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5357818" y="2714620"/>
            <a:ext cx="2214578" cy="3286148"/>
            <a:chOff x="3090863" y="2482851"/>
            <a:chExt cx="1587499" cy="2430462"/>
          </a:xfrm>
        </p:grpSpPr>
        <p:sp>
          <p:nvSpPr>
            <p:cNvPr id="5" name="Freeform 72"/>
            <p:cNvSpPr>
              <a:spLocks/>
            </p:cNvSpPr>
            <p:nvPr/>
          </p:nvSpPr>
          <p:spPr bwMode="auto">
            <a:xfrm>
              <a:off x="3162300" y="2895601"/>
              <a:ext cx="1292225" cy="1546225"/>
            </a:xfrm>
            <a:custGeom>
              <a:avLst/>
              <a:gdLst/>
              <a:ahLst/>
              <a:cxnLst>
                <a:cxn ang="0">
                  <a:pos x="7283" y="8217"/>
                </a:cxn>
                <a:cxn ang="0">
                  <a:pos x="7201" y="7411"/>
                </a:cxn>
                <a:cxn ang="0">
                  <a:pos x="7132" y="6903"/>
                </a:cxn>
                <a:cxn ang="0">
                  <a:pos x="7048" y="6413"/>
                </a:cxn>
                <a:cxn ang="0">
                  <a:pos x="6947" y="5986"/>
                </a:cxn>
                <a:cxn ang="0">
                  <a:pos x="6838" y="5686"/>
                </a:cxn>
                <a:cxn ang="0">
                  <a:pos x="6731" y="5513"/>
                </a:cxn>
                <a:cxn ang="0">
                  <a:pos x="6594" y="5368"/>
                </a:cxn>
                <a:cxn ang="0">
                  <a:pos x="6431" y="5248"/>
                </a:cxn>
                <a:cxn ang="0">
                  <a:pos x="6245" y="5151"/>
                </a:cxn>
                <a:cxn ang="0">
                  <a:pos x="6038" y="5075"/>
                </a:cxn>
                <a:cxn ang="0">
                  <a:pos x="5812" y="5018"/>
                </a:cxn>
                <a:cxn ang="0">
                  <a:pos x="5571" y="4976"/>
                </a:cxn>
                <a:cxn ang="0">
                  <a:pos x="5386" y="4978"/>
                </a:cxn>
                <a:cxn ang="0">
                  <a:pos x="5398" y="5081"/>
                </a:cxn>
                <a:cxn ang="0">
                  <a:pos x="5399" y="5217"/>
                </a:cxn>
                <a:cxn ang="0">
                  <a:pos x="5367" y="5431"/>
                </a:cxn>
                <a:cxn ang="0">
                  <a:pos x="5294" y="5630"/>
                </a:cxn>
                <a:cxn ang="0">
                  <a:pos x="5186" y="5808"/>
                </a:cxn>
                <a:cxn ang="0">
                  <a:pos x="5047" y="5962"/>
                </a:cxn>
                <a:cxn ang="0">
                  <a:pos x="4880" y="6086"/>
                </a:cxn>
                <a:cxn ang="0">
                  <a:pos x="4691" y="6177"/>
                </a:cxn>
                <a:cxn ang="0">
                  <a:pos x="4483" y="6230"/>
                </a:cxn>
                <a:cxn ang="0">
                  <a:pos x="4264" y="6241"/>
                </a:cxn>
                <a:cxn ang="0">
                  <a:pos x="4049" y="6208"/>
                </a:cxn>
                <a:cxn ang="0">
                  <a:pos x="3850" y="6136"/>
                </a:cxn>
                <a:cxn ang="0">
                  <a:pos x="3672" y="6027"/>
                </a:cxn>
                <a:cxn ang="0">
                  <a:pos x="3518" y="5888"/>
                </a:cxn>
                <a:cxn ang="0">
                  <a:pos x="3393" y="5722"/>
                </a:cxn>
                <a:cxn ang="0">
                  <a:pos x="3303" y="5533"/>
                </a:cxn>
                <a:cxn ang="0">
                  <a:pos x="3249" y="5326"/>
                </a:cxn>
                <a:cxn ang="0">
                  <a:pos x="3237" y="5136"/>
                </a:cxn>
                <a:cxn ang="0">
                  <a:pos x="3244" y="5038"/>
                </a:cxn>
                <a:cxn ang="0">
                  <a:pos x="3222" y="4967"/>
                </a:cxn>
                <a:cxn ang="0">
                  <a:pos x="3094" y="4969"/>
                </a:cxn>
                <a:cxn ang="0">
                  <a:pos x="2964" y="4968"/>
                </a:cxn>
                <a:cxn ang="0">
                  <a:pos x="2805" y="4933"/>
                </a:cxn>
                <a:cxn ang="0">
                  <a:pos x="2661" y="4849"/>
                </a:cxn>
                <a:cxn ang="0">
                  <a:pos x="2528" y="4721"/>
                </a:cxn>
                <a:cxn ang="0">
                  <a:pos x="2403" y="4547"/>
                </a:cxn>
                <a:cxn ang="0">
                  <a:pos x="2283" y="4331"/>
                </a:cxn>
                <a:cxn ang="0">
                  <a:pos x="2163" y="4072"/>
                </a:cxn>
                <a:cxn ang="0">
                  <a:pos x="2008" y="3691"/>
                </a:cxn>
                <a:cxn ang="0">
                  <a:pos x="1857" y="3222"/>
                </a:cxn>
                <a:cxn ang="0">
                  <a:pos x="1784" y="2718"/>
                </a:cxn>
                <a:cxn ang="0">
                  <a:pos x="1747" y="2148"/>
                </a:cxn>
                <a:cxn ang="0">
                  <a:pos x="1739" y="1558"/>
                </a:cxn>
                <a:cxn ang="0">
                  <a:pos x="1750" y="999"/>
                </a:cxn>
                <a:cxn ang="0">
                  <a:pos x="1797" y="113"/>
                </a:cxn>
                <a:cxn ang="0">
                  <a:pos x="26" y="789"/>
                </a:cxn>
                <a:cxn ang="0">
                  <a:pos x="24" y="2190"/>
                </a:cxn>
                <a:cxn ang="0">
                  <a:pos x="200" y="3361"/>
                </a:cxn>
                <a:cxn ang="0">
                  <a:pos x="495" y="4313"/>
                </a:cxn>
                <a:cxn ang="0">
                  <a:pos x="849" y="5057"/>
                </a:cxn>
                <a:cxn ang="0">
                  <a:pos x="1202" y="5600"/>
                </a:cxn>
                <a:cxn ang="0">
                  <a:pos x="1496" y="5952"/>
                </a:cxn>
                <a:cxn ang="0">
                  <a:pos x="1696" y="6144"/>
                </a:cxn>
              </a:cxnLst>
              <a:rect l="0" t="0" r="r" b="b"/>
              <a:pathLst>
                <a:path w="7325" h="8766">
                  <a:moveTo>
                    <a:pt x="7325" y="8766"/>
                  </a:moveTo>
                  <a:lnTo>
                    <a:pt x="7318" y="8667"/>
                  </a:lnTo>
                  <a:lnTo>
                    <a:pt x="7298" y="8400"/>
                  </a:lnTo>
                  <a:lnTo>
                    <a:pt x="7283" y="8217"/>
                  </a:lnTo>
                  <a:lnTo>
                    <a:pt x="7264" y="8009"/>
                  </a:lnTo>
                  <a:lnTo>
                    <a:pt x="7242" y="7780"/>
                  </a:lnTo>
                  <a:lnTo>
                    <a:pt x="7215" y="7537"/>
                  </a:lnTo>
                  <a:lnTo>
                    <a:pt x="7201" y="7411"/>
                  </a:lnTo>
                  <a:lnTo>
                    <a:pt x="7185" y="7285"/>
                  </a:lnTo>
                  <a:lnTo>
                    <a:pt x="7169" y="7158"/>
                  </a:lnTo>
                  <a:lnTo>
                    <a:pt x="7151" y="7030"/>
                  </a:lnTo>
                  <a:lnTo>
                    <a:pt x="7132" y="6903"/>
                  </a:lnTo>
                  <a:lnTo>
                    <a:pt x="7113" y="6776"/>
                  </a:lnTo>
                  <a:lnTo>
                    <a:pt x="7092" y="6652"/>
                  </a:lnTo>
                  <a:lnTo>
                    <a:pt x="7071" y="6530"/>
                  </a:lnTo>
                  <a:lnTo>
                    <a:pt x="7048" y="6413"/>
                  </a:lnTo>
                  <a:lnTo>
                    <a:pt x="7024" y="6298"/>
                  </a:lnTo>
                  <a:lnTo>
                    <a:pt x="7000" y="6189"/>
                  </a:lnTo>
                  <a:lnTo>
                    <a:pt x="6975" y="6084"/>
                  </a:lnTo>
                  <a:lnTo>
                    <a:pt x="6947" y="5986"/>
                  </a:lnTo>
                  <a:lnTo>
                    <a:pt x="6919" y="5894"/>
                  </a:lnTo>
                  <a:lnTo>
                    <a:pt x="6890" y="5810"/>
                  </a:lnTo>
                  <a:lnTo>
                    <a:pt x="6860" y="5735"/>
                  </a:lnTo>
                  <a:lnTo>
                    <a:pt x="6838" y="5686"/>
                  </a:lnTo>
                  <a:lnTo>
                    <a:pt x="6814" y="5641"/>
                  </a:lnTo>
                  <a:lnTo>
                    <a:pt x="6788" y="5596"/>
                  </a:lnTo>
                  <a:lnTo>
                    <a:pt x="6761" y="5554"/>
                  </a:lnTo>
                  <a:lnTo>
                    <a:pt x="6731" y="5513"/>
                  </a:lnTo>
                  <a:lnTo>
                    <a:pt x="6700" y="5474"/>
                  </a:lnTo>
                  <a:lnTo>
                    <a:pt x="6665" y="5437"/>
                  </a:lnTo>
                  <a:lnTo>
                    <a:pt x="6631" y="5401"/>
                  </a:lnTo>
                  <a:lnTo>
                    <a:pt x="6594" y="5368"/>
                  </a:lnTo>
                  <a:lnTo>
                    <a:pt x="6556" y="5336"/>
                  </a:lnTo>
                  <a:lnTo>
                    <a:pt x="6516" y="5305"/>
                  </a:lnTo>
                  <a:lnTo>
                    <a:pt x="6475" y="5276"/>
                  </a:lnTo>
                  <a:lnTo>
                    <a:pt x="6431" y="5248"/>
                  </a:lnTo>
                  <a:lnTo>
                    <a:pt x="6387" y="5222"/>
                  </a:lnTo>
                  <a:lnTo>
                    <a:pt x="6342" y="5197"/>
                  </a:lnTo>
                  <a:lnTo>
                    <a:pt x="6294" y="5173"/>
                  </a:lnTo>
                  <a:lnTo>
                    <a:pt x="6245" y="5151"/>
                  </a:lnTo>
                  <a:lnTo>
                    <a:pt x="6195" y="5131"/>
                  </a:lnTo>
                  <a:lnTo>
                    <a:pt x="6144" y="5111"/>
                  </a:lnTo>
                  <a:lnTo>
                    <a:pt x="6091" y="5092"/>
                  </a:lnTo>
                  <a:lnTo>
                    <a:pt x="6038" y="5075"/>
                  </a:lnTo>
                  <a:lnTo>
                    <a:pt x="5983" y="5059"/>
                  </a:lnTo>
                  <a:lnTo>
                    <a:pt x="5927" y="5044"/>
                  </a:lnTo>
                  <a:lnTo>
                    <a:pt x="5870" y="5030"/>
                  </a:lnTo>
                  <a:lnTo>
                    <a:pt x="5812" y="5018"/>
                  </a:lnTo>
                  <a:lnTo>
                    <a:pt x="5753" y="5006"/>
                  </a:lnTo>
                  <a:lnTo>
                    <a:pt x="5693" y="4995"/>
                  </a:lnTo>
                  <a:lnTo>
                    <a:pt x="5632" y="4985"/>
                  </a:lnTo>
                  <a:lnTo>
                    <a:pt x="5571" y="4976"/>
                  </a:lnTo>
                  <a:lnTo>
                    <a:pt x="5508" y="4967"/>
                  </a:lnTo>
                  <a:lnTo>
                    <a:pt x="5445" y="4959"/>
                  </a:lnTo>
                  <a:lnTo>
                    <a:pt x="5381" y="4952"/>
                  </a:lnTo>
                  <a:lnTo>
                    <a:pt x="5386" y="4978"/>
                  </a:lnTo>
                  <a:lnTo>
                    <a:pt x="5389" y="5003"/>
                  </a:lnTo>
                  <a:lnTo>
                    <a:pt x="5392" y="5029"/>
                  </a:lnTo>
                  <a:lnTo>
                    <a:pt x="5396" y="5056"/>
                  </a:lnTo>
                  <a:lnTo>
                    <a:pt x="5398" y="5081"/>
                  </a:lnTo>
                  <a:lnTo>
                    <a:pt x="5400" y="5108"/>
                  </a:lnTo>
                  <a:lnTo>
                    <a:pt x="5400" y="5134"/>
                  </a:lnTo>
                  <a:lnTo>
                    <a:pt x="5401" y="5161"/>
                  </a:lnTo>
                  <a:lnTo>
                    <a:pt x="5399" y="5217"/>
                  </a:lnTo>
                  <a:lnTo>
                    <a:pt x="5396" y="5272"/>
                  </a:lnTo>
                  <a:lnTo>
                    <a:pt x="5389" y="5326"/>
                  </a:lnTo>
                  <a:lnTo>
                    <a:pt x="5379" y="5379"/>
                  </a:lnTo>
                  <a:lnTo>
                    <a:pt x="5367" y="5431"/>
                  </a:lnTo>
                  <a:lnTo>
                    <a:pt x="5353" y="5483"/>
                  </a:lnTo>
                  <a:lnTo>
                    <a:pt x="5336" y="5533"/>
                  </a:lnTo>
                  <a:lnTo>
                    <a:pt x="5316" y="5582"/>
                  </a:lnTo>
                  <a:lnTo>
                    <a:pt x="5294" y="5630"/>
                  </a:lnTo>
                  <a:lnTo>
                    <a:pt x="5270" y="5677"/>
                  </a:lnTo>
                  <a:lnTo>
                    <a:pt x="5244" y="5722"/>
                  </a:lnTo>
                  <a:lnTo>
                    <a:pt x="5216" y="5766"/>
                  </a:lnTo>
                  <a:lnTo>
                    <a:pt x="5186" y="5808"/>
                  </a:lnTo>
                  <a:lnTo>
                    <a:pt x="5154" y="5849"/>
                  </a:lnTo>
                  <a:lnTo>
                    <a:pt x="5120" y="5888"/>
                  </a:lnTo>
                  <a:lnTo>
                    <a:pt x="5084" y="5925"/>
                  </a:lnTo>
                  <a:lnTo>
                    <a:pt x="5047" y="5962"/>
                  </a:lnTo>
                  <a:lnTo>
                    <a:pt x="5008" y="5995"/>
                  </a:lnTo>
                  <a:lnTo>
                    <a:pt x="4967" y="6027"/>
                  </a:lnTo>
                  <a:lnTo>
                    <a:pt x="4925" y="6058"/>
                  </a:lnTo>
                  <a:lnTo>
                    <a:pt x="4880" y="6086"/>
                  </a:lnTo>
                  <a:lnTo>
                    <a:pt x="4835" y="6112"/>
                  </a:lnTo>
                  <a:lnTo>
                    <a:pt x="4788" y="6136"/>
                  </a:lnTo>
                  <a:lnTo>
                    <a:pt x="4741" y="6157"/>
                  </a:lnTo>
                  <a:lnTo>
                    <a:pt x="4691" y="6177"/>
                  </a:lnTo>
                  <a:lnTo>
                    <a:pt x="4641" y="6194"/>
                  </a:lnTo>
                  <a:lnTo>
                    <a:pt x="4590" y="6208"/>
                  </a:lnTo>
                  <a:lnTo>
                    <a:pt x="4538" y="6220"/>
                  </a:lnTo>
                  <a:lnTo>
                    <a:pt x="4483" y="6230"/>
                  </a:lnTo>
                  <a:lnTo>
                    <a:pt x="4430" y="6237"/>
                  </a:lnTo>
                  <a:lnTo>
                    <a:pt x="4375" y="6241"/>
                  </a:lnTo>
                  <a:lnTo>
                    <a:pt x="4319" y="6242"/>
                  </a:lnTo>
                  <a:lnTo>
                    <a:pt x="4264" y="6241"/>
                  </a:lnTo>
                  <a:lnTo>
                    <a:pt x="4208" y="6237"/>
                  </a:lnTo>
                  <a:lnTo>
                    <a:pt x="4154" y="6230"/>
                  </a:lnTo>
                  <a:lnTo>
                    <a:pt x="4101" y="6220"/>
                  </a:lnTo>
                  <a:lnTo>
                    <a:pt x="4049" y="6208"/>
                  </a:lnTo>
                  <a:lnTo>
                    <a:pt x="3998" y="6194"/>
                  </a:lnTo>
                  <a:lnTo>
                    <a:pt x="3947" y="6177"/>
                  </a:lnTo>
                  <a:lnTo>
                    <a:pt x="3898" y="6157"/>
                  </a:lnTo>
                  <a:lnTo>
                    <a:pt x="3850" y="6136"/>
                  </a:lnTo>
                  <a:lnTo>
                    <a:pt x="3804" y="6112"/>
                  </a:lnTo>
                  <a:lnTo>
                    <a:pt x="3758" y="6086"/>
                  </a:lnTo>
                  <a:lnTo>
                    <a:pt x="3714" y="6058"/>
                  </a:lnTo>
                  <a:lnTo>
                    <a:pt x="3672" y="6027"/>
                  </a:lnTo>
                  <a:lnTo>
                    <a:pt x="3631" y="5995"/>
                  </a:lnTo>
                  <a:lnTo>
                    <a:pt x="3592" y="5962"/>
                  </a:lnTo>
                  <a:lnTo>
                    <a:pt x="3554" y="5925"/>
                  </a:lnTo>
                  <a:lnTo>
                    <a:pt x="3518" y="5888"/>
                  </a:lnTo>
                  <a:lnTo>
                    <a:pt x="3484" y="5849"/>
                  </a:lnTo>
                  <a:lnTo>
                    <a:pt x="3452" y="5808"/>
                  </a:lnTo>
                  <a:lnTo>
                    <a:pt x="3422" y="5766"/>
                  </a:lnTo>
                  <a:lnTo>
                    <a:pt x="3393" y="5722"/>
                  </a:lnTo>
                  <a:lnTo>
                    <a:pt x="3368" y="5677"/>
                  </a:lnTo>
                  <a:lnTo>
                    <a:pt x="3344" y="5630"/>
                  </a:lnTo>
                  <a:lnTo>
                    <a:pt x="3322" y="5582"/>
                  </a:lnTo>
                  <a:lnTo>
                    <a:pt x="3303" y="5533"/>
                  </a:lnTo>
                  <a:lnTo>
                    <a:pt x="3286" y="5483"/>
                  </a:lnTo>
                  <a:lnTo>
                    <a:pt x="3271" y="5431"/>
                  </a:lnTo>
                  <a:lnTo>
                    <a:pt x="3259" y="5379"/>
                  </a:lnTo>
                  <a:lnTo>
                    <a:pt x="3249" y="5326"/>
                  </a:lnTo>
                  <a:lnTo>
                    <a:pt x="3243" y="5272"/>
                  </a:lnTo>
                  <a:lnTo>
                    <a:pt x="3238" y="5217"/>
                  </a:lnTo>
                  <a:lnTo>
                    <a:pt x="3237" y="5161"/>
                  </a:lnTo>
                  <a:lnTo>
                    <a:pt x="3237" y="5136"/>
                  </a:lnTo>
                  <a:lnTo>
                    <a:pt x="3238" y="5111"/>
                  </a:lnTo>
                  <a:lnTo>
                    <a:pt x="3239" y="5087"/>
                  </a:lnTo>
                  <a:lnTo>
                    <a:pt x="3242" y="5062"/>
                  </a:lnTo>
                  <a:lnTo>
                    <a:pt x="3244" y="5038"/>
                  </a:lnTo>
                  <a:lnTo>
                    <a:pt x="3247" y="5013"/>
                  </a:lnTo>
                  <a:lnTo>
                    <a:pt x="3250" y="4990"/>
                  </a:lnTo>
                  <a:lnTo>
                    <a:pt x="3255" y="4966"/>
                  </a:lnTo>
                  <a:lnTo>
                    <a:pt x="3222" y="4967"/>
                  </a:lnTo>
                  <a:lnTo>
                    <a:pt x="3188" y="4968"/>
                  </a:lnTo>
                  <a:lnTo>
                    <a:pt x="3156" y="4968"/>
                  </a:lnTo>
                  <a:lnTo>
                    <a:pt x="3125" y="4969"/>
                  </a:lnTo>
                  <a:lnTo>
                    <a:pt x="3094" y="4969"/>
                  </a:lnTo>
                  <a:lnTo>
                    <a:pt x="3064" y="4970"/>
                  </a:lnTo>
                  <a:lnTo>
                    <a:pt x="3035" y="4970"/>
                  </a:lnTo>
                  <a:lnTo>
                    <a:pt x="3008" y="4970"/>
                  </a:lnTo>
                  <a:lnTo>
                    <a:pt x="2964" y="4968"/>
                  </a:lnTo>
                  <a:lnTo>
                    <a:pt x="2923" y="4964"/>
                  </a:lnTo>
                  <a:lnTo>
                    <a:pt x="2882" y="4957"/>
                  </a:lnTo>
                  <a:lnTo>
                    <a:pt x="2842" y="4946"/>
                  </a:lnTo>
                  <a:lnTo>
                    <a:pt x="2805" y="4933"/>
                  </a:lnTo>
                  <a:lnTo>
                    <a:pt x="2767" y="4916"/>
                  </a:lnTo>
                  <a:lnTo>
                    <a:pt x="2730" y="4897"/>
                  </a:lnTo>
                  <a:lnTo>
                    <a:pt x="2695" y="4875"/>
                  </a:lnTo>
                  <a:lnTo>
                    <a:pt x="2661" y="4849"/>
                  </a:lnTo>
                  <a:lnTo>
                    <a:pt x="2626" y="4822"/>
                  </a:lnTo>
                  <a:lnTo>
                    <a:pt x="2593" y="4791"/>
                  </a:lnTo>
                  <a:lnTo>
                    <a:pt x="2560" y="4756"/>
                  </a:lnTo>
                  <a:lnTo>
                    <a:pt x="2528" y="4721"/>
                  </a:lnTo>
                  <a:lnTo>
                    <a:pt x="2496" y="4681"/>
                  </a:lnTo>
                  <a:lnTo>
                    <a:pt x="2464" y="4639"/>
                  </a:lnTo>
                  <a:lnTo>
                    <a:pt x="2433" y="4595"/>
                  </a:lnTo>
                  <a:lnTo>
                    <a:pt x="2403" y="4547"/>
                  </a:lnTo>
                  <a:lnTo>
                    <a:pt x="2372" y="4497"/>
                  </a:lnTo>
                  <a:lnTo>
                    <a:pt x="2342" y="4444"/>
                  </a:lnTo>
                  <a:lnTo>
                    <a:pt x="2312" y="4388"/>
                  </a:lnTo>
                  <a:lnTo>
                    <a:pt x="2283" y="4331"/>
                  </a:lnTo>
                  <a:lnTo>
                    <a:pt x="2253" y="4270"/>
                  </a:lnTo>
                  <a:lnTo>
                    <a:pt x="2223" y="4207"/>
                  </a:lnTo>
                  <a:lnTo>
                    <a:pt x="2193" y="4140"/>
                  </a:lnTo>
                  <a:lnTo>
                    <a:pt x="2163" y="4072"/>
                  </a:lnTo>
                  <a:lnTo>
                    <a:pt x="2133" y="4001"/>
                  </a:lnTo>
                  <a:lnTo>
                    <a:pt x="2102" y="3927"/>
                  </a:lnTo>
                  <a:lnTo>
                    <a:pt x="2071" y="3851"/>
                  </a:lnTo>
                  <a:lnTo>
                    <a:pt x="2008" y="3691"/>
                  </a:lnTo>
                  <a:lnTo>
                    <a:pt x="1942" y="3523"/>
                  </a:lnTo>
                  <a:lnTo>
                    <a:pt x="1910" y="3431"/>
                  </a:lnTo>
                  <a:lnTo>
                    <a:pt x="1882" y="3330"/>
                  </a:lnTo>
                  <a:lnTo>
                    <a:pt x="1857" y="3222"/>
                  </a:lnTo>
                  <a:lnTo>
                    <a:pt x="1835" y="3105"/>
                  </a:lnTo>
                  <a:lnTo>
                    <a:pt x="1815" y="2982"/>
                  </a:lnTo>
                  <a:lnTo>
                    <a:pt x="1798" y="2853"/>
                  </a:lnTo>
                  <a:lnTo>
                    <a:pt x="1784" y="2718"/>
                  </a:lnTo>
                  <a:lnTo>
                    <a:pt x="1771" y="2581"/>
                  </a:lnTo>
                  <a:lnTo>
                    <a:pt x="1761" y="2439"/>
                  </a:lnTo>
                  <a:lnTo>
                    <a:pt x="1753" y="2294"/>
                  </a:lnTo>
                  <a:lnTo>
                    <a:pt x="1747" y="2148"/>
                  </a:lnTo>
                  <a:lnTo>
                    <a:pt x="1743" y="2000"/>
                  </a:lnTo>
                  <a:lnTo>
                    <a:pt x="1740" y="1852"/>
                  </a:lnTo>
                  <a:lnTo>
                    <a:pt x="1739" y="1705"/>
                  </a:lnTo>
                  <a:lnTo>
                    <a:pt x="1739" y="1558"/>
                  </a:lnTo>
                  <a:lnTo>
                    <a:pt x="1740" y="1413"/>
                  </a:lnTo>
                  <a:lnTo>
                    <a:pt x="1743" y="1271"/>
                  </a:lnTo>
                  <a:lnTo>
                    <a:pt x="1746" y="1133"/>
                  </a:lnTo>
                  <a:lnTo>
                    <a:pt x="1750" y="999"/>
                  </a:lnTo>
                  <a:lnTo>
                    <a:pt x="1755" y="870"/>
                  </a:lnTo>
                  <a:lnTo>
                    <a:pt x="1766" y="630"/>
                  </a:lnTo>
                  <a:lnTo>
                    <a:pt x="1777" y="420"/>
                  </a:lnTo>
                  <a:lnTo>
                    <a:pt x="1797" y="113"/>
                  </a:lnTo>
                  <a:lnTo>
                    <a:pt x="1806" y="0"/>
                  </a:lnTo>
                  <a:lnTo>
                    <a:pt x="112" y="0"/>
                  </a:lnTo>
                  <a:lnTo>
                    <a:pt x="61" y="403"/>
                  </a:lnTo>
                  <a:lnTo>
                    <a:pt x="26" y="789"/>
                  </a:lnTo>
                  <a:lnTo>
                    <a:pt x="5" y="1162"/>
                  </a:lnTo>
                  <a:lnTo>
                    <a:pt x="0" y="1518"/>
                  </a:lnTo>
                  <a:lnTo>
                    <a:pt x="6" y="1861"/>
                  </a:lnTo>
                  <a:lnTo>
                    <a:pt x="24" y="2190"/>
                  </a:lnTo>
                  <a:lnTo>
                    <a:pt x="54" y="2504"/>
                  </a:lnTo>
                  <a:lnTo>
                    <a:pt x="94" y="2804"/>
                  </a:lnTo>
                  <a:lnTo>
                    <a:pt x="143" y="3090"/>
                  </a:lnTo>
                  <a:lnTo>
                    <a:pt x="200" y="3361"/>
                  </a:lnTo>
                  <a:lnTo>
                    <a:pt x="266" y="3619"/>
                  </a:lnTo>
                  <a:lnTo>
                    <a:pt x="337" y="3864"/>
                  </a:lnTo>
                  <a:lnTo>
                    <a:pt x="413" y="4096"/>
                  </a:lnTo>
                  <a:lnTo>
                    <a:pt x="495" y="4313"/>
                  </a:lnTo>
                  <a:lnTo>
                    <a:pt x="581" y="4518"/>
                  </a:lnTo>
                  <a:lnTo>
                    <a:pt x="668" y="4711"/>
                  </a:lnTo>
                  <a:lnTo>
                    <a:pt x="758" y="4889"/>
                  </a:lnTo>
                  <a:lnTo>
                    <a:pt x="849" y="5057"/>
                  </a:lnTo>
                  <a:lnTo>
                    <a:pt x="939" y="5211"/>
                  </a:lnTo>
                  <a:lnTo>
                    <a:pt x="1029" y="5353"/>
                  </a:lnTo>
                  <a:lnTo>
                    <a:pt x="1117" y="5482"/>
                  </a:lnTo>
                  <a:lnTo>
                    <a:pt x="1202" y="5600"/>
                  </a:lnTo>
                  <a:lnTo>
                    <a:pt x="1284" y="5705"/>
                  </a:lnTo>
                  <a:lnTo>
                    <a:pt x="1360" y="5799"/>
                  </a:lnTo>
                  <a:lnTo>
                    <a:pt x="1431" y="5881"/>
                  </a:lnTo>
                  <a:lnTo>
                    <a:pt x="1496" y="5952"/>
                  </a:lnTo>
                  <a:lnTo>
                    <a:pt x="1553" y="6011"/>
                  </a:lnTo>
                  <a:lnTo>
                    <a:pt x="1602" y="6059"/>
                  </a:lnTo>
                  <a:lnTo>
                    <a:pt x="1672" y="6123"/>
                  </a:lnTo>
                  <a:lnTo>
                    <a:pt x="1696" y="6144"/>
                  </a:lnTo>
                  <a:lnTo>
                    <a:pt x="1231" y="8766"/>
                  </a:lnTo>
                  <a:lnTo>
                    <a:pt x="7325" y="8766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3"/>
            <p:cNvSpPr>
              <a:spLocks/>
            </p:cNvSpPr>
            <p:nvPr/>
          </p:nvSpPr>
          <p:spPr bwMode="auto">
            <a:xfrm>
              <a:off x="3733800" y="3767138"/>
              <a:ext cx="379412" cy="233363"/>
            </a:xfrm>
            <a:custGeom>
              <a:avLst/>
              <a:gdLst/>
              <a:ahLst/>
              <a:cxnLst>
                <a:cxn ang="0">
                  <a:pos x="1129" y="1316"/>
                </a:cxn>
                <a:cxn ang="0">
                  <a:pos x="1238" y="1305"/>
                </a:cxn>
                <a:cxn ang="0">
                  <a:pos x="1342" y="1283"/>
                </a:cxn>
                <a:cxn ang="0">
                  <a:pos x="1443" y="1251"/>
                </a:cxn>
                <a:cxn ang="0">
                  <a:pos x="1539" y="1211"/>
                </a:cxn>
                <a:cxn ang="0">
                  <a:pos x="1630" y="1162"/>
                </a:cxn>
                <a:cxn ang="0">
                  <a:pos x="1717" y="1104"/>
                </a:cxn>
                <a:cxn ang="0">
                  <a:pos x="1795" y="1039"/>
                </a:cxn>
                <a:cxn ang="0">
                  <a:pos x="1869" y="965"/>
                </a:cxn>
                <a:cxn ang="0">
                  <a:pos x="1934" y="886"/>
                </a:cxn>
                <a:cxn ang="0">
                  <a:pos x="1992" y="800"/>
                </a:cxn>
                <a:cxn ang="0">
                  <a:pos x="2042" y="709"/>
                </a:cxn>
                <a:cxn ang="0">
                  <a:pos x="2083" y="613"/>
                </a:cxn>
                <a:cxn ang="0">
                  <a:pos x="2114" y="512"/>
                </a:cxn>
                <a:cxn ang="0">
                  <a:pos x="2135" y="407"/>
                </a:cxn>
                <a:cxn ang="0">
                  <a:pos x="2146" y="299"/>
                </a:cxn>
                <a:cxn ang="0">
                  <a:pos x="2147" y="217"/>
                </a:cxn>
                <a:cxn ang="0">
                  <a:pos x="2145" y="165"/>
                </a:cxn>
                <a:cxn ang="0">
                  <a:pos x="2140" y="113"/>
                </a:cxn>
                <a:cxn ang="0">
                  <a:pos x="2133" y="62"/>
                </a:cxn>
                <a:cxn ang="0">
                  <a:pos x="2008" y="27"/>
                </a:cxn>
                <a:cxn ang="0">
                  <a:pos x="1763" y="11"/>
                </a:cxn>
                <a:cxn ang="0">
                  <a:pos x="1513" y="4"/>
                </a:cxn>
                <a:cxn ang="0">
                  <a:pos x="1257" y="0"/>
                </a:cxn>
                <a:cxn ang="0">
                  <a:pos x="1100" y="1"/>
                </a:cxn>
                <a:cxn ang="0">
                  <a:pos x="903" y="12"/>
                </a:cxn>
                <a:cxn ang="0">
                  <a:pos x="578" y="29"/>
                </a:cxn>
                <a:cxn ang="0">
                  <a:pos x="202" y="45"/>
                </a:cxn>
                <a:cxn ang="0">
                  <a:pos x="14" y="75"/>
                </a:cxn>
                <a:cxn ang="0">
                  <a:pos x="7" y="122"/>
                </a:cxn>
                <a:cxn ang="0">
                  <a:pos x="3" y="170"/>
                </a:cxn>
                <a:cxn ang="0">
                  <a:pos x="0" y="219"/>
                </a:cxn>
                <a:cxn ang="0">
                  <a:pos x="2" y="299"/>
                </a:cxn>
                <a:cxn ang="0">
                  <a:pos x="13" y="407"/>
                </a:cxn>
                <a:cxn ang="0">
                  <a:pos x="35" y="512"/>
                </a:cxn>
                <a:cxn ang="0">
                  <a:pos x="66" y="613"/>
                </a:cxn>
                <a:cxn ang="0">
                  <a:pos x="106" y="709"/>
                </a:cxn>
                <a:cxn ang="0">
                  <a:pos x="156" y="800"/>
                </a:cxn>
                <a:cxn ang="0">
                  <a:pos x="213" y="886"/>
                </a:cxn>
                <a:cxn ang="0">
                  <a:pos x="280" y="965"/>
                </a:cxn>
                <a:cxn ang="0">
                  <a:pos x="352" y="1039"/>
                </a:cxn>
                <a:cxn ang="0">
                  <a:pos x="432" y="1104"/>
                </a:cxn>
                <a:cxn ang="0">
                  <a:pos x="517" y="1162"/>
                </a:cxn>
                <a:cxn ang="0">
                  <a:pos x="609" y="1211"/>
                </a:cxn>
                <a:cxn ang="0">
                  <a:pos x="704" y="1251"/>
                </a:cxn>
                <a:cxn ang="0">
                  <a:pos x="805" y="1283"/>
                </a:cxn>
                <a:cxn ang="0">
                  <a:pos x="911" y="1305"/>
                </a:cxn>
                <a:cxn ang="0">
                  <a:pos x="1019" y="1316"/>
                </a:cxn>
              </a:cxnLst>
              <a:rect l="0" t="0" r="r" b="b"/>
              <a:pathLst>
                <a:path w="2148" h="1317">
                  <a:moveTo>
                    <a:pt x="1075" y="1317"/>
                  </a:moveTo>
                  <a:lnTo>
                    <a:pt x="1129" y="1316"/>
                  </a:lnTo>
                  <a:lnTo>
                    <a:pt x="1183" y="1311"/>
                  </a:lnTo>
                  <a:lnTo>
                    <a:pt x="1238" y="1305"/>
                  </a:lnTo>
                  <a:lnTo>
                    <a:pt x="1291" y="1295"/>
                  </a:lnTo>
                  <a:lnTo>
                    <a:pt x="1342" y="1283"/>
                  </a:lnTo>
                  <a:lnTo>
                    <a:pt x="1393" y="1269"/>
                  </a:lnTo>
                  <a:lnTo>
                    <a:pt x="1443" y="1251"/>
                  </a:lnTo>
                  <a:lnTo>
                    <a:pt x="1492" y="1233"/>
                  </a:lnTo>
                  <a:lnTo>
                    <a:pt x="1539" y="1211"/>
                  </a:lnTo>
                  <a:lnTo>
                    <a:pt x="1586" y="1187"/>
                  </a:lnTo>
                  <a:lnTo>
                    <a:pt x="1630" y="1162"/>
                  </a:lnTo>
                  <a:lnTo>
                    <a:pt x="1675" y="1134"/>
                  </a:lnTo>
                  <a:lnTo>
                    <a:pt x="1717" y="1104"/>
                  </a:lnTo>
                  <a:lnTo>
                    <a:pt x="1757" y="1072"/>
                  </a:lnTo>
                  <a:lnTo>
                    <a:pt x="1795" y="1039"/>
                  </a:lnTo>
                  <a:lnTo>
                    <a:pt x="1833" y="1002"/>
                  </a:lnTo>
                  <a:lnTo>
                    <a:pt x="1869" y="965"/>
                  </a:lnTo>
                  <a:lnTo>
                    <a:pt x="1903" y="927"/>
                  </a:lnTo>
                  <a:lnTo>
                    <a:pt x="1934" y="886"/>
                  </a:lnTo>
                  <a:lnTo>
                    <a:pt x="1964" y="844"/>
                  </a:lnTo>
                  <a:lnTo>
                    <a:pt x="1992" y="800"/>
                  </a:lnTo>
                  <a:lnTo>
                    <a:pt x="2018" y="755"/>
                  </a:lnTo>
                  <a:lnTo>
                    <a:pt x="2042" y="709"/>
                  </a:lnTo>
                  <a:lnTo>
                    <a:pt x="2064" y="662"/>
                  </a:lnTo>
                  <a:lnTo>
                    <a:pt x="2083" y="613"/>
                  </a:lnTo>
                  <a:lnTo>
                    <a:pt x="2099" y="563"/>
                  </a:lnTo>
                  <a:lnTo>
                    <a:pt x="2114" y="512"/>
                  </a:lnTo>
                  <a:lnTo>
                    <a:pt x="2126" y="460"/>
                  </a:lnTo>
                  <a:lnTo>
                    <a:pt x="2135" y="407"/>
                  </a:lnTo>
                  <a:lnTo>
                    <a:pt x="2142" y="354"/>
                  </a:lnTo>
                  <a:lnTo>
                    <a:pt x="2146" y="299"/>
                  </a:lnTo>
                  <a:lnTo>
                    <a:pt x="2148" y="244"/>
                  </a:lnTo>
                  <a:lnTo>
                    <a:pt x="2147" y="217"/>
                  </a:lnTo>
                  <a:lnTo>
                    <a:pt x="2147" y="191"/>
                  </a:lnTo>
                  <a:lnTo>
                    <a:pt x="2145" y="165"/>
                  </a:lnTo>
                  <a:lnTo>
                    <a:pt x="2142" y="139"/>
                  </a:lnTo>
                  <a:lnTo>
                    <a:pt x="2140" y="113"/>
                  </a:lnTo>
                  <a:lnTo>
                    <a:pt x="2136" y="88"/>
                  </a:lnTo>
                  <a:lnTo>
                    <a:pt x="2133" y="62"/>
                  </a:lnTo>
                  <a:lnTo>
                    <a:pt x="2128" y="37"/>
                  </a:lnTo>
                  <a:lnTo>
                    <a:pt x="2008" y="27"/>
                  </a:lnTo>
                  <a:lnTo>
                    <a:pt x="1886" y="18"/>
                  </a:lnTo>
                  <a:lnTo>
                    <a:pt x="1763" y="11"/>
                  </a:lnTo>
                  <a:lnTo>
                    <a:pt x="1638" y="7"/>
                  </a:lnTo>
                  <a:lnTo>
                    <a:pt x="1513" y="4"/>
                  </a:lnTo>
                  <a:lnTo>
                    <a:pt x="1385" y="1"/>
                  </a:lnTo>
                  <a:lnTo>
                    <a:pt x="1257" y="0"/>
                  </a:lnTo>
                  <a:lnTo>
                    <a:pt x="1128" y="0"/>
                  </a:lnTo>
                  <a:lnTo>
                    <a:pt x="1100" y="1"/>
                  </a:lnTo>
                  <a:lnTo>
                    <a:pt x="1022" y="6"/>
                  </a:lnTo>
                  <a:lnTo>
                    <a:pt x="903" y="12"/>
                  </a:lnTo>
                  <a:lnTo>
                    <a:pt x="752" y="20"/>
                  </a:lnTo>
                  <a:lnTo>
                    <a:pt x="578" y="29"/>
                  </a:lnTo>
                  <a:lnTo>
                    <a:pt x="393" y="38"/>
                  </a:lnTo>
                  <a:lnTo>
                    <a:pt x="202" y="45"/>
                  </a:lnTo>
                  <a:lnTo>
                    <a:pt x="18" y="50"/>
                  </a:lnTo>
                  <a:lnTo>
                    <a:pt x="14" y="75"/>
                  </a:lnTo>
                  <a:lnTo>
                    <a:pt x="10" y="98"/>
                  </a:lnTo>
                  <a:lnTo>
                    <a:pt x="7" y="122"/>
                  </a:lnTo>
                  <a:lnTo>
                    <a:pt x="5" y="145"/>
                  </a:lnTo>
                  <a:lnTo>
                    <a:pt x="3" y="170"/>
                  </a:lnTo>
                  <a:lnTo>
                    <a:pt x="2" y="194"/>
                  </a:lnTo>
                  <a:lnTo>
                    <a:pt x="0" y="219"/>
                  </a:lnTo>
                  <a:lnTo>
                    <a:pt x="0" y="244"/>
                  </a:lnTo>
                  <a:lnTo>
                    <a:pt x="2" y="299"/>
                  </a:lnTo>
                  <a:lnTo>
                    <a:pt x="6" y="354"/>
                  </a:lnTo>
                  <a:lnTo>
                    <a:pt x="13" y="407"/>
                  </a:lnTo>
                  <a:lnTo>
                    <a:pt x="23" y="460"/>
                  </a:lnTo>
                  <a:lnTo>
                    <a:pt x="35" y="512"/>
                  </a:lnTo>
                  <a:lnTo>
                    <a:pt x="49" y="563"/>
                  </a:lnTo>
                  <a:lnTo>
                    <a:pt x="66" y="613"/>
                  </a:lnTo>
                  <a:lnTo>
                    <a:pt x="85" y="662"/>
                  </a:lnTo>
                  <a:lnTo>
                    <a:pt x="106" y="709"/>
                  </a:lnTo>
                  <a:lnTo>
                    <a:pt x="130" y="755"/>
                  </a:lnTo>
                  <a:lnTo>
                    <a:pt x="156" y="800"/>
                  </a:lnTo>
                  <a:lnTo>
                    <a:pt x="183" y="844"/>
                  </a:lnTo>
                  <a:lnTo>
                    <a:pt x="213" y="886"/>
                  </a:lnTo>
                  <a:lnTo>
                    <a:pt x="245" y="927"/>
                  </a:lnTo>
                  <a:lnTo>
                    <a:pt x="280" y="965"/>
                  </a:lnTo>
                  <a:lnTo>
                    <a:pt x="315" y="1002"/>
                  </a:lnTo>
                  <a:lnTo>
                    <a:pt x="352" y="1039"/>
                  </a:lnTo>
                  <a:lnTo>
                    <a:pt x="391" y="1072"/>
                  </a:lnTo>
                  <a:lnTo>
                    <a:pt x="432" y="1104"/>
                  </a:lnTo>
                  <a:lnTo>
                    <a:pt x="474" y="1134"/>
                  </a:lnTo>
                  <a:lnTo>
                    <a:pt x="517" y="1162"/>
                  </a:lnTo>
                  <a:lnTo>
                    <a:pt x="563" y="1187"/>
                  </a:lnTo>
                  <a:lnTo>
                    <a:pt x="609" y="1211"/>
                  </a:lnTo>
                  <a:lnTo>
                    <a:pt x="657" y="1233"/>
                  </a:lnTo>
                  <a:lnTo>
                    <a:pt x="704" y="1251"/>
                  </a:lnTo>
                  <a:lnTo>
                    <a:pt x="754" y="1269"/>
                  </a:lnTo>
                  <a:lnTo>
                    <a:pt x="805" y="1283"/>
                  </a:lnTo>
                  <a:lnTo>
                    <a:pt x="857" y="1295"/>
                  </a:lnTo>
                  <a:lnTo>
                    <a:pt x="911" y="1305"/>
                  </a:lnTo>
                  <a:lnTo>
                    <a:pt x="964" y="1311"/>
                  </a:lnTo>
                  <a:lnTo>
                    <a:pt x="1019" y="1316"/>
                  </a:lnTo>
                  <a:lnTo>
                    <a:pt x="1075" y="1317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4"/>
            <p:cNvSpPr>
              <a:spLocks/>
            </p:cNvSpPr>
            <p:nvPr/>
          </p:nvSpPr>
          <p:spPr bwMode="auto">
            <a:xfrm>
              <a:off x="4292600" y="3114676"/>
              <a:ext cx="311150" cy="311150"/>
            </a:xfrm>
            <a:custGeom>
              <a:avLst/>
              <a:gdLst/>
              <a:ahLst/>
              <a:cxnLst>
                <a:cxn ang="0">
                  <a:pos x="1759" y="973"/>
                </a:cxn>
                <a:cxn ang="0">
                  <a:pos x="1736" y="1103"/>
                </a:cxn>
                <a:cxn ang="0">
                  <a:pos x="1695" y="1226"/>
                </a:cxn>
                <a:cxn ang="0">
                  <a:pos x="1636" y="1340"/>
                </a:cxn>
                <a:cxn ang="0">
                  <a:pos x="1563" y="1444"/>
                </a:cxn>
                <a:cxn ang="0">
                  <a:pos x="1475" y="1536"/>
                </a:cxn>
                <a:cxn ang="0">
                  <a:pos x="1376" y="1614"/>
                </a:cxn>
                <a:cxn ang="0">
                  <a:pos x="1265" y="1678"/>
                </a:cxn>
                <a:cxn ang="0">
                  <a:pos x="1144" y="1726"/>
                </a:cxn>
                <a:cxn ang="0">
                  <a:pos x="1016" y="1755"/>
                </a:cxn>
                <a:cxn ang="0">
                  <a:pos x="882" y="1764"/>
                </a:cxn>
                <a:cxn ang="0">
                  <a:pos x="748" y="1755"/>
                </a:cxn>
                <a:cxn ang="0">
                  <a:pos x="619" y="1726"/>
                </a:cxn>
                <a:cxn ang="0">
                  <a:pos x="500" y="1678"/>
                </a:cxn>
                <a:cxn ang="0">
                  <a:pos x="389" y="1614"/>
                </a:cxn>
                <a:cxn ang="0">
                  <a:pos x="289" y="1536"/>
                </a:cxn>
                <a:cxn ang="0">
                  <a:pos x="201" y="1444"/>
                </a:cxn>
                <a:cxn ang="0">
                  <a:pos x="127" y="1340"/>
                </a:cxn>
                <a:cxn ang="0">
                  <a:pos x="69" y="1226"/>
                </a:cxn>
                <a:cxn ang="0">
                  <a:pos x="27" y="1103"/>
                </a:cxn>
                <a:cxn ang="0">
                  <a:pos x="4" y="973"/>
                </a:cxn>
                <a:cxn ang="0">
                  <a:pos x="1" y="837"/>
                </a:cxn>
                <a:cxn ang="0">
                  <a:pos x="17" y="705"/>
                </a:cxn>
                <a:cxn ang="0">
                  <a:pos x="53" y="580"/>
                </a:cxn>
                <a:cxn ang="0">
                  <a:pos x="106" y="462"/>
                </a:cxn>
                <a:cxn ang="0">
                  <a:pos x="175" y="355"/>
                </a:cxn>
                <a:cxn ang="0">
                  <a:pos x="258" y="260"/>
                </a:cxn>
                <a:cxn ang="0">
                  <a:pos x="354" y="177"/>
                </a:cxn>
                <a:cxn ang="0">
                  <a:pos x="461" y="108"/>
                </a:cxn>
                <a:cxn ang="0">
                  <a:pos x="578" y="55"/>
                </a:cxn>
                <a:cxn ang="0">
                  <a:pos x="704" y="19"/>
                </a:cxn>
                <a:cxn ang="0">
                  <a:pos x="837" y="1"/>
                </a:cxn>
                <a:cxn ang="0">
                  <a:pos x="972" y="6"/>
                </a:cxn>
                <a:cxn ang="0">
                  <a:pos x="1103" y="29"/>
                </a:cxn>
                <a:cxn ang="0">
                  <a:pos x="1226" y="70"/>
                </a:cxn>
                <a:cxn ang="0">
                  <a:pos x="1339" y="129"/>
                </a:cxn>
                <a:cxn ang="0">
                  <a:pos x="1443" y="202"/>
                </a:cxn>
                <a:cxn ang="0">
                  <a:pos x="1535" y="290"/>
                </a:cxn>
                <a:cxn ang="0">
                  <a:pos x="1614" y="389"/>
                </a:cxn>
                <a:cxn ang="0">
                  <a:pos x="1677" y="500"/>
                </a:cxn>
                <a:cxn ang="0">
                  <a:pos x="1725" y="621"/>
                </a:cxn>
                <a:cxn ang="0">
                  <a:pos x="1754" y="748"/>
                </a:cxn>
                <a:cxn ang="0">
                  <a:pos x="1765" y="882"/>
                </a:cxn>
              </a:cxnLst>
              <a:rect l="0" t="0" r="r" b="b"/>
              <a:pathLst>
                <a:path w="1765" h="1764">
                  <a:moveTo>
                    <a:pt x="1765" y="882"/>
                  </a:moveTo>
                  <a:lnTo>
                    <a:pt x="1764" y="928"/>
                  </a:lnTo>
                  <a:lnTo>
                    <a:pt x="1759" y="973"/>
                  </a:lnTo>
                  <a:lnTo>
                    <a:pt x="1754" y="1018"/>
                  </a:lnTo>
                  <a:lnTo>
                    <a:pt x="1746" y="1061"/>
                  </a:lnTo>
                  <a:lnTo>
                    <a:pt x="1736" y="1103"/>
                  </a:lnTo>
                  <a:lnTo>
                    <a:pt x="1725" y="1145"/>
                  </a:lnTo>
                  <a:lnTo>
                    <a:pt x="1710" y="1186"/>
                  </a:lnTo>
                  <a:lnTo>
                    <a:pt x="1695" y="1226"/>
                  </a:lnTo>
                  <a:lnTo>
                    <a:pt x="1677" y="1265"/>
                  </a:lnTo>
                  <a:lnTo>
                    <a:pt x="1658" y="1304"/>
                  </a:lnTo>
                  <a:lnTo>
                    <a:pt x="1636" y="1340"/>
                  </a:lnTo>
                  <a:lnTo>
                    <a:pt x="1614" y="1376"/>
                  </a:lnTo>
                  <a:lnTo>
                    <a:pt x="1588" y="1411"/>
                  </a:lnTo>
                  <a:lnTo>
                    <a:pt x="1563" y="1444"/>
                  </a:lnTo>
                  <a:lnTo>
                    <a:pt x="1535" y="1476"/>
                  </a:lnTo>
                  <a:lnTo>
                    <a:pt x="1505" y="1506"/>
                  </a:lnTo>
                  <a:lnTo>
                    <a:pt x="1475" y="1536"/>
                  </a:lnTo>
                  <a:lnTo>
                    <a:pt x="1443" y="1564"/>
                  </a:lnTo>
                  <a:lnTo>
                    <a:pt x="1410" y="1589"/>
                  </a:lnTo>
                  <a:lnTo>
                    <a:pt x="1376" y="1614"/>
                  </a:lnTo>
                  <a:lnTo>
                    <a:pt x="1339" y="1637"/>
                  </a:lnTo>
                  <a:lnTo>
                    <a:pt x="1302" y="1658"/>
                  </a:lnTo>
                  <a:lnTo>
                    <a:pt x="1265" y="1678"/>
                  </a:lnTo>
                  <a:lnTo>
                    <a:pt x="1226" y="1696"/>
                  </a:lnTo>
                  <a:lnTo>
                    <a:pt x="1185" y="1711"/>
                  </a:lnTo>
                  <a:lnTo>
                    <a:pt x="1144" y="1726"/>
                  </a:lnTo>
                  <a:lnTo>
                    <a:pt x="1103" y="1737"/>
                  </a:lnTo>
                  <a:lnTo>
                    <a:pt x="1060" y="1747"/>
                  </a:lnTo>
                  <a:lnTo>
                    <a:pt x="1016" y="1755"/>
                  </a:lnTo>
                  <a:lnTo>
                    <a:pt x="972" y="1760"/>
                  </a:lnTo>
                  <a:lnTo>
                    <a:pt x="928" y="1763"/>
                  </a:lnTo>
                  <a:lnTo>
                    <a:pt x="882" y="1764"/>
                  </a:lnTo>
                  <a:lnTo>
                    <a:pt x="837" y="1763"/>
                  </a:lnTo>
                  <a:lnTo>
                    <a:pt x="791" y="1760"/>
                  </a:lnTo>
                  <a:lnTo>
                    <a:pt x="748" y="1755"/>
                  </a:lnTo>
                  <a:lnTo>
                    <a:pt x="704" y="1747"/>
                  </a:lnTo>
                  <a:lnTo>
                    <a:pt x="662" y="1737"/>
                  </a:lnTo>
                  <a:lnTo>
                    <a:pt x="619" y="1726"/>
                  </a:lnTo>
                  <a:lnTo>
                    <a:pt x="578" y="1711"/>
                  </a:lnTo>
                  <a:lnTo>
                    <a:pt x="538" y="1696"/>
                  </a:lnTo>
                  <a:lnTo>
                    <a:pt x="500" y="1678"/>
                  </a:lnTo>
                  <a:lnTo>
                    <a:pt x="461" y="1658"/>
                  </a:lnTo>
                  <a:lnTo>
                    <a:pt x="424" y="1637"/>
                  </a:lnTo>
                  <a:lnTo>
                    <a:pt x="389" y="1614"/>
                  </a:lnTo>
                  <a:lnTo>
                    <a:pt x="354" y="1589"/>
                  </a:lnTo>
                  <a:lnTo>
                    <a:pt x="321" y="1564"/>
                  </a:lnTo>
                  <a:lnTo>
                    <a:pt x="289" y="1536"/>
                  </a:lnTo>
                  <a:lnTo>
                    <a:pt x="258" y="1506"/>
                  </a:lnTo>
                  <a:lnTo>
                    <a:pt x="229" y="1476"/>
                  </a:lnTo>
                  <a:lnTo>
                    <a:pt x="201" y="1444"/>
                  </a:lnTo>
                  <a:lnTo>
                    <a:pt x="175" y="1411"/>
                  </a:lnTo>
                  <a:lnTo>
                    <a:pt x="150" y="1376"/>
                  </a:lnTo>
                  <a:lnTo>
                    <a:pt x="127" y="1340"/>
                  </a:lnTo>
                  <a:lnTo>
                    <a:pt x="106" y="1304"/>
                  </a:lnTo>
                  <a:lnTo>
                    <a:pt x="86" y="1265"/>
                  </a:lnTo>
                  <a:lnTo>
                    <a:pt x="69" y="1226"/>
                  </a:lnTo>
                  <a:lnTo>
                    <a:pt x="53" y="1186"/>
                  </a:lnTo>
                  <a:lnTo>
                    <a:pt x="40" y="1145"/>
                  </a:lnTo>
                  <a:lnTo>
                    <a:pt x="27" y="1103"/>
                  </a:lnTo>
                  <a:lnTo>
                    <a:pt x="17" y="1061"/>
                  </a:lnTo>
                  <a:lnTo>
                    <a:pt x="10" y="1018"/>
                  </a:lnTo>
                  <a:lnTo>
                    <a:pt x="4" y="973"/>
                  </a:lnTo>
                  <a:lnTo>
                    <a:pt x="1" y="928"/>
                  </a:lnTo>
                  <a:lnTo>
                    <a:pt x="0" y="882"/>
                  </a:lnTo>
                  <a:lnTo>
                    <a:pt x="1" y="837"/>
                  </a:lnTo>
                  <a:lnTo>
                    <a:pt x="4" y="793"/>
                  </a:lnTo>
                  <a:lnTo>
                    <a:pt x="10" y="748"/>
                  </a:lnTo>
                  <a:lnTo>
                    <a:pt x="17" y="705"/>
                  </a:lnTo>
                  <a:lnTo>
                    <a:pt x="27" y="663"/>
                  </a:lnTo>
                  <a:lnTo>
                    <a:pt x="40" y="621"/>
                  </a:lnTo>
                  <a:lnTo>
                    <a:pt x="53" y="580"/>
                  </a:lnTo>
                  <a:lnTo>
                    <a:pt x="69" y="540"/>
                  </a:lnTo>
                  <a:lnTo>
                    <a:pt x="86" y="500"/>
                  </a:lnTo>
                  <a:lnTo>
                    <a:pt x="106" y="462"/>
                  </a:lnTo>
                  <a:lnTo>
                    <a:pt x="127" y="426"/>
                  </a:lnTo>
                  <a:lnTo>
                    <a:pt x="150" y="389"/>
                  </a:lnTo>
                  <a:lnTo>
                    <a:pt x="175" y="355"/>
                  </a:lnTo>
                  <a:lnTo>
                    <a:pt x="201" y="322"/>
                  </a:lnTo>
                  <a:lnTo>
                    <a:pt x="229" y="290"/>
                  </a:lnTo>
                  <a:lnTo>
                    <a:pt x="258" y="260"/>
                  </a:lnTo>
                  <a:lnTo>
                    <a:pt x="289" y="230"/>
                  </a:lnTo>
                  <a:lnTo>
                    <a:pt x="321" y="202"/>
                  </a:lnTo>
                  <a:lnTo>
                    <a:pt x="354" y="177"/>
                  </a:lnTo>
                  <a:lnTo>
                    <a:pt x="389" y="151"/>
                  </a:lnTo>
                  <a:lnTo>
                    <a:pt x="424" y="129"/>
                  </a:lnTo>
                  <a:lnTo>
                    <a:pt x="461" y="108"/>
                  </a:lnTo>
                  <a:lnTo>
                    <a:pt x="500" y="88"/>
                  </a:lnTo>
                  <a:lnTo>
                    <a:pt x="538" y="70"/>
                  </a:lnTo>
                  <a:lnTo>
                    <a:pt x="578" y="55"/>
                  </a:lnTo>
                  <a:lnTo>
                    <a:pt x="619" y="40"/>
                  </a:lnTo>
                  <a:lnTo>
                    <a:pt x="662" y="29"/>
                  </a:lnTo>
                  <a:lnTo>
                    <a:pt x="704" y="19"/>
                  </a:lnTo>
                  <a:lnTo>
                    <a:pt x="748" y="11"/>
                  </a:lnTo>
                  <a:lnTo>
                    <a:pt x="791" y="6"/>
                  </a:lnTo>
                  <a:lnTo>
                    <a:pt x="837" y="1"/>
                  </a:lnTo>
                  <a:lnTo>
                    <a:pt x="882" y="0"/>
                  </a:lnTo>
                  <a:lnTo>
                    <a:pt x="928" y="1"/>
                  </a:lnTo>
                  <a:lnTo>
                    <a:pt x="972" y="6"/>
                  </a:lnTo>
                  <a:lnTo>
                    <a:pt x="1016" y="11"/>
                  </a:lnTo>
                  <a:lnTo>
                    <a:pt x="1060" y="19"/>
                  </a:lnTo>
                  <a:lnTo>
                    <a:pt x="1103" y="29"/>
                  </a:lnTo>
                  <a:lnTo>
                    <a:pt x="1144" y="40"/>
                  </a:lnTo>
                  <a:lnTo>
                    <a:pt x="1185" y="55"/>
                  </a:lnTo>
                  <a:lnTo>
                    <a:pt x="1226" y="70"/>
                  </a:lnTo>
                  <a:lnTo>
                    <a:pt x="1265" y="88"/>
                  </a:lnTo>
                  <a:lnTo>
                    <a:pt x="1302" y="108"/>
                  </a:lnTo>
                  <a:lnTo>
                    <a:pt x="1339" y="129"/>
                  </a:lnTo>
                  <a:lnTo>
                    <a:pt x="1376" y="151"/>
                  </a:lnTo>
                  <a:lnTo>
                    <a:pt x="1410" y="177"/>
                  </a:lnTo>
                  <a:lnTo>
                    <a:pt x="1443" y="202"/>
                  </a:lnTo>
                  <a:lnTo>
                    <a:pt x="1475" y="230"/>
                  </a:lnTo>
                  <a:lnTo>
                    <a:pt x="1505" y="260"/>
                  </a:lnTo>
                  <a:lnTo>
                    <a:pt x="1535" y="290"/>
                  </a:lnTo>
                  <a:lnTo>
                    <a:pt x="1563" y="322"/>
                  </a:lnTo>
                  <a:lnTo>
                    <a:pt x="1588" y="355"/>
                  </a:lnTo>
                  <a:lnTo>
                    <a:pt x="1614" y="389"/>
                  </a:lnTo>
                  <a:lnTo>
                    <a:pt x="1636" y="426"/>
                  </a:lnTo>
                  <a:lnTo>
                    <a:pt x="1658" y="462"/>
                  </a:lnTo>
                  <a:lnTo>
                    <a:pt x="1677" y="500"/>
                  </a:lnTo>
                  <a:lnTo>
                    <a:pt x="1695" y="540"/>
                  </a:lnTo>
                  <a:lnTo>
                    <a:pt x="1710" y="580"/>
                  </a:lnTo>
                  <a:lnTo>
                    <a:pt x="1725" y="621"/>
                  </a:lnTo>
                  <a:lnTo>
                    <a:pt x="1736" y="663"/>
                  </a:lnTo>
                  <a:lnTo>
                    <a:pt x="1746" y="705"/>
                  </a:lnTo>
                  <a:lnTo>
                    <a:pt x="1754" y="748"/>
                  </a:lnTo>
                  <a:lnTo>
                    <a:pt x="1759" y="793"/>
                  </a:lnTo>
                  <a:lnTo>
                    <a:pt x="1764" y="837"/>
                  </a:lnTo>
                  <a:lnTo>
                    <a:pt x="1765" y="88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5"/>
            <p:cNvSpPr>
              <a:spLocks/>
            </p:cNvSpPr>
            <p:nvPr/>
          </p:nvSpPr>
          <p:spPr bwMode="auto">
            <a:xfrm>
              <a:off x="3265488" y="3114676"/>
              <a:ext cx="311150" cy="311150"/>
            </a:xfrm>
            <a:custGeom>
              <a:avLst/>
              <a:gdLst/>
              <a:ahLst/>
              <a:cxnLst>
                <a:cxn ang="0">
                  <a:pos x="5" y="973"/>
                </a:cxn>
                <a:cxn ang="0">
                  <a:pos x="28" y="1103"/>
                </a:cxn>
                <a:cxn ang="0">
                  <a:pos x="70" y="1226"/>
                </a:cxn>
                <a:cxn ang="0">
                  <a:pos x="128" y="1340"/>
                </a:cxn>
                <a:cxn ang="0">
                  <a:pos x="202" y="1444"/>
                </a:cxn>
                <a:cxn ang="0">
                  <a:pos x="289" y="1536"/>
                </a:cxn>
                <a:cxn ang="0">
                  <a:pos x="389" y="1614"/>
                </a:cxn>
                <a:cxn ang="0">
                  <a:pos x="500" y="1678"/>
                </a:cxn>
                <a:cxn ang="0">
                  <a:pos x="621" y="1726"/>
                </a:cxn>
                <a:cxn ang="0">
                  <a:pos x="748" y="1755"/>
                </a:cxn>
                <a:cxn ang="0">
                  <a:pos x="882" y="1764"/>
                </a:cxn>
                <a:cxn ang="0">
                  <a:pos x="1017" y="1755"/>
                </a:cxn>
                <a:cxn ang="0">
                  <a:pos x="1145" y="1726"/>
                </a:cxn>
                <a:cxn ang="0">
                  <a:pos x="1265" y="1678"/>
                </a:cxn>
                <a:cxn ang="0">
                  <a:pos x="1376" y="1614"/>
                </a:cxn>
                <a:cxn ang="0">
                  <a:pos x="1476" y="1536"/>
                </a:cxn>
                <a:cxn ang="0">
                  <a:pos x="1563" y="1444"/>
                </a:cxn>
                <a:cxn ang="0">
                  <a:pos x="1637" y="1340"/>
                </a:cxn>
                <a:cxn ang="0">
                  <a:pos x="1696" y="1226"/>
                </a:cxn>
                <a:cxn ang="0">
                  <a:pos x="1737" y="1103"/>
                </a:cxn>
                <a:cxn ang="0">
                  <a:pos x="1760" y="973"/>
                </a:cxn>
                <a:cxn ang="0">
                  <a:pos x="1764" y="837"/>
                </a:cxn>
                <a:cxn ang="0">
                  <a:pos x="1747" y="705"/>
                </a:cxn>
                <a:cxn ang="0">
                  <a:pos x="1712" y="580"/>
                </a:cxn>
                <a:cxn ang="0">
                  <a:pos x="1658" y="462"/>
                </a:cxn>
                <a:cxn ang="0">
                  <a:pos x="1590" y="355"/>
                </a:cxn>
                <a:cxn ang="0">
                  <a:pos x="1507" y="260"/>
                </a:cxn>
                <a:cxn ang="0">
                  <a:pos x="1410" y="177"/>
                </a:cxn>
                <a:cxn ang="0">
                  <a:pos x="1303" y="108"/>
                </a:cxn>
                <a:cxn ang="0">
                  <a:pos x="1186" y="55"/>
                </a:cxn>
                <a:cxn ang="0">
                  <a:pos x="1061" y="19"/>
                </a:cxn>
                <a:cxn ang="0">
                  <a:pos x="928" y="1"/>
                </a:cxn>
                <a:cxn ang="0">
                  <a:pos x="793" y="6"/>
                </a:cxn>
                <a:cxn ang="0">
                  <a:pos x="662" y="29"/>
                </a:cxn>
                <a:cxn ang="0">
                  <a:pos x="539" y="70"/>
                </a:cxn>
                <a:cxn ang="0">
                  <a:pos x="426" y="129"/>
                </a:cxn>
                <a:cxn ang="0">
                  <a:pos x="321" y="202"/>
                </a:cxn>
                <a:cxn ang="0">
                  <a:pos x="229" y="290"/>
                </a:cxn>
                <a:cxn ang="0">
                  <a:pos x="151" y="389"/>
                </a:cxn>
                <a:cxn ang="0">
                  <a:pos x="87" y="500"/>
                </a:cxn>
                <a:cxn ang="0">
                  <a:pos x="40" y="621"/>
                </a:cxn>
                <a:cxn ang="0">
                  <a:pos x="11" y="748"/>
                </a:cxn>
                <a:cxn ang="0">
                  <a:pos x="0" y="882"/>
                </a:cxn>
              </a:cxnLst>
              <a:rect l="0" t="0" r="r" b="b"/>
              <a:pathLst>
                <a:path w="1765" h="1764">
                  <a:moveTo>
                    <a:pt x="0" y="882"/>
                  </a:moveTo>
                  <a:lnTo>
                    <a:pt x="1" y="928"/>
                  </a:lnTo>
                  <a:lnTo>
                    <a:pt x="5" y="973"/>
                  </a:lnTo>
                  <a:lnTo>
                    <a:pt x="11" y="1018"/>
                  </a:lnTo>
                  <a:lnTo>
                    <a:pt x="19" y="1061"/>
                  </a:lnTo>
                  <a:lnTo>
                    <a:pt x="28" y="1103"/>
                  </a:lnTo>
                  <a:lnTo>
                    <a:pt x="40" y="1145"/>
                  </a:lnTo>
                  <a:lnTo>
                    <a:pt x="54" y="1186"/>
                  </a:lnTo>
                  <a:lnTo>
                    <a:pt x="70" y="1226"/>
                  </a:lnTo>
                  <a:lnTo>
                    <a:pt x="87" y="1265"/>
                  </a:lnTo>
                  <a:lnTo>
                    <a:pt x="106" y="1304"/>
                  </a:lnTo>
                  <a:lnTo>
                    <a:pt x="128" y="1340"/>
                  </a:lnTo>
                  <a:lnTo>
                    <a:pt x="151" y="1376"/>
                  </a:lnTo>
                  <a:lnTo>
                    <a:pt x="175" y="1411"/>
                  </a:lnTo>
                  <a:lnTo>
                    <a:pt x="202" y="1444"/>
                  </a:lnTo>
                  <a:lnTo>
                    <a:pt x="229" y="1476"/>
                  </a:lnTo>
                  <a:lnTo>
                    <a:pt x="258" y="1506"/>
                  </a:lnTo>
                  <a:lnTo>
                    <a:pt x="289" y="1536"/>
                  </a:lnTo>
                  <a:lnTo>
                    <a:pt x="321" y="1564"/>
                  </a:lnTo>
                  <a:lnTo>
                    <a:pt x="355" y="1589"/>
                  </a:lnTo>
                  <a:lnTo>
                    <a:pt x="389" y="1614"/>
                  </a:lnTo>
                  <a:lnTo>
                    <a:pt x="426" y="1637"/>
                  </a:lnTo>
                  <a:lnTo>
                    <a:pt x="462" y="1658"/>
                  </a:lnTo>
                  <a:lnTo>
                    <a:pt x="500" y="1678"/>
                  </a:lnTo>
                  <a:lnTo>
                    <a:pt x="539" y="1696"/>
                  </a:lnTo>
                  <a:lnTo>
                    <a:pt x="580" y="1711"/>
                  </a:lnTo>
                  <a:lnTo>
                    <a:pt x="621" y="1726"/>
                  </a:lnTo>
                  <a:lnTo>
                    <a:pt x="662" y="1737"/>
                  </a:lnTo>
                  <a:lnTo>
                    <a:pt x="705" y="1747"/>
                  </a:lnTo>
                  <a:lnTo>
                    <a:pt x="748" y="1755"/>
                  </a:lnTo>
                  <a:lnTo>
                    <a:pt x="793" y="1760"/>
                  </a:lnTo>
                  <a:lnTo>
                    <a:pt x="837" y="1763"/>
                  </a:lnTo>
                  <a:lnTo>
                    <a:pt x="882" y="1764"/>
                  </a:lnTo>
                  <a:lnTo>
                    <a:pt x="928" y="1763"/>
                  </a:lnTo>
                  <a:lnTo>
                    <a:pt x="973" y="1760"/>
                  </a:lnTo>
                  <a:lnTo>
                    <a:pt x="1017" y="1755"/>
                  </a:lnTo>
                  <a:lnTo>
                    <a:pt x="1061" y="1747"/>
                  </a:lnTo>
                  <a:lnTo>
                    <a:pt x="1103" y="1737"/>
                  </a:lnTo>
                  <a:lnTo>
                    <a:pt x="1145" y="1726"/>
                  </a:lnTo>
                  <a:lnTo>
                    <a:pt x="1186" y="1711"/>
                  </a:lnTo>
                  <a:lnTo>
                    <a:pt x="1226" y="1696"/>
                  </a:lnTo>
                  <a:lnTo>
                    <a:pt x="1265" y="1678"/>
                  </a:lnTo>
                  <a:lnTo>
                    <a:pt x="1303" y="1658"/>
                  </a:lnTo>
                  <a:lnTo>
                    <a:pt x="1340" y="1637"/>
                  </a:lnTo>
                  <a:lnTo>
                    <a:pt x="1376" y="1614"/>
                  </a:lnTo>
                  <a:lnTo>
                    <a:pt x="1410" y="1589"/>
                  </a:lnTo>
                  <a:lnTo>
                    <a:pt x="1443" y="1564"/>
                  </a:lnTo>
                  <a:lnTo>
                    <a:pt x="1476" y="1536"/>
                  </a:lnTo>
                  <a:lnTo>
                    <a:pt x="1507" y="1506"/>
                  </a:lnTo>
                  <a:lnTo>
                    <a:pt x="1535" y="1476"/>
                  </a:lnTo>
                  <a:lnTo>
                    <a:pt x="1563" y="1444"/>
                  </a:lnTo>
                  <a:lnTo>
                    <a:pt x="1590" y="1411"/>
                  </a:lnTo>
                  <a:lnTo>
                    <a:pt x="1614" y="1376"/>
                  </a:lnTo>
                  <a:lnTo>
                    <a:pt x="1637" y="1340"/>
                  </a:lnTo>
                  <a:lnTo>
                    <a:pt x="1658" y="1304"/>
                  </a:lnTo>
                  <a:lnTo>
                    <a:pt x="1678" y="1265"/>
                  </a:lnTo>
                  <a:lnTo>
                    <a:pt x="1696" y="1226"/>
                  </a:lnTo>
                  <a:lnTo>
                    <a:pt x="1712" y="1186"/>
                  </a:lnTo>
                  <a:lnTo>
                    <a:pt x="1725" y="1145"/>
                  </a:lnTo>
                  <a:lnTo>
                    <a:pt x="1737" y="1103"/>
                  </a:lnTo>
                  <a:lnTo>
                    <a:pt x="1747" y="1061"/>
                  </a:lnTo>
                  <a:lnTo>
                    <a:pt x="1755" y="1018"/>
                  </a:lnTo>
                  <a:lnTo>
                    <a:pt x="1760" y="973"/>
                  </a:lnTo>
                  <a:lnTo>
                    <a:pt x="1764" y="928"/>
                  </a:lnTo>
                  <a:lnTo>
                    <a:pt x="1765" y="882"/>
                  </a:lnTo>
                  <a:lnTo>
                    <a:pt x="1764" y="837"/>
                  </a:lnTo>
                  <a:lnTo>
                    <a:pt x="1760" y="793"/>
                  </a:lnTo>
                  <a:lnTo>
                    <a:pt x="1755" y="748"/>
                  </a:lnTo>
                  <a:lnTo>
                    <a:pt x="1747" y="705"/>
                  </a:lnTo>
                  <a:lnTo>
                    <a:pt x="1737" y="663"/>
                  </a:lnTo>
                  <a:lnTo>
                    <a:pt x="1725" y="621"/>
                  </a:lnTo>
                  <a:lnTo>
                    <a:pt x="1712" y="580"/>
                  </a:lnTo>
                  <a:lnTo>
                    <a:pt x="1696" y="540"/>
                  </a:lnTo>
                  <a:lnTo>
                    <a:pt x="1678" y="500"/>
                  </a:lnTo>
                  <a:lnTo>
                    <a:pt x="1658" y="462"/>
                  </a:lnTo>
                  <a:lnTo>
                    <a:pt x="1637" y="426"/>
                  </a:lnTo>
                  <a:lnTo>
                    <a:pt x="1614" y="389"/>
                  </a:lnTo>
                  <a:lnTo>
                    <a:pt x="1590" y="355"/>
                  </a:lnTo>
                  <a:lnTo>
                    <a:pt x="1563" y="322"/>
                  </a:lnTo>
                  <a:lnTo>
                    <a:pt x="1535" y="290"/>
                  </a:lnTo>
                  <a:lnTo>
                    <a:pt x="1507" y="260"/>
                  </a:lnTo>
                  <a:lnTo>
                    <a:pt x="1476" y="230"/>
                  </a:lnTo>
                  <a:lnTo>
                    <a:pt x="1443" y="202"/>
                  </a:lnTo>
                  <a:lnTo>
                    <a:pt x="1410" y="177"/>
                  </a:lnTo>
                  <a:lnTo>
                    <a:pt x="1376" y="151"/>
                  </a:lnTo>
                  <a:lnTo>
                    <a:pt x="1340" y="129"/>
                  </a:lnTo>
                  <a:lnTo>
                    <a:pt x="1303" y="108"/>
                  </a:lnTo>
                  <a:lnTo>
                    <a:pt x="1265" y="88"/>
                  </a:lnTo>
                  <a:lnTo>
                    <a:pt x="1226" y="70"/>
                  </a:lnTo>
                  <a:lnTo>
                    <a:pt x="1186" y="55"/>
                  </a:lnTo>
                  <a:lnTo>
                    <a:pt x="1145" y="40"/>
                  </a:lnTo>
                  <a:lnTo>
                    <a:pt x="1103" y="29"/>
                  </a:lnTo>
                  <a:lnTo>
                    <a:pt x="1061" y="19"/>
                  </a:lnTo>
                  <a:lnTo>
                    <a:pt x="1017" y="11"/>
                  </a:lnTo>
                  <a:lnTo>
                    <a:pt x="973" y="6"/>
                  </a:lnTo>
                  <a:lnTo>
                    <a:pt x="928" y="1"/>
                  </a:lnTo>
                  <a:lnTo>
                    <a:pt x="882" y="0"/>
                  </a:lnTo>
                  <a:lnTo>
                    <a:pt x="837" y="1"/>
                  </a:lnTo>
                  <a:lnTo>
                    <a:pt x="793" y="6"/>
                  </a:lnTo>
                  <a:lnTo>
                    <a:pt x="748" y="11"/>
                  </a:lnTo>
                  <a:lnTo>
                    <a:pt x="705" y="19"/>
                  </a:lnTo>
                  <a:lnTo>
                    <a:pt x="662" y="29"/>
                  </a:lnTo>
                  <a:lnTo>
                    <a:pt x="621" y="40"/>
                  </a:lnTo>
                  <a:lnTo>
                    <a:pt x="580" y="55"/>
                  </a:lnTo>
                  <a:lnTo>
                    <a:pt x="539" y="70"/>
                  </a:lnTo>
                  <a:lnTo>
                    <a:pt x="500" y="88"/>
                  </a:lnTo>
                  <a:lnTo>
                    <a:pt x="462" y="108"/>
                  </a:lnTo>
                  <a:lnTo>
                    <a:pt x="426" y="129"/>
                  </a:lnTo>
                  <a:lnTo>
                    <a:pt x="389" y="151"/>
                  </a:lnTo>
                  <a:lnTo>
                    <a:pt x="355" y="177"/>
                  </a:lnTo>
                  <a:lnTo>
                    <a:pt x="321" y="202"/>
                  </a:lnTo>
                  <a:lnTo>
                    <a:pt x="289" y="230"/>
                  </a:lnTo>
                  <a:lnTo>
                    <a:pt x="258" y="260"/>
                  </a:lnTo>
                  <a:lnTo>
                    <a:pt x="229" y="290"/>
                  </a:lnTo>
                  <a:lnTo>
                    <a:pt x="202" y="322"/>
                  </a:lnTo>
                  <a:lnTo>
                    <a:pt x="175" y="355"/>
                  </a:lnTo>
                  <a:lnTo>
                    <a:pt x="151" y="389"/>
                  </a:lnTo>
                  <a:lnTo>
                    <a:pt x="128" y="426"/>
                  </a:lnTo>
                  <a:lnTo>
                    <a:pt x="106" y="462"/>
                  </a:lnTo>
                  <a:lnTo>
                    <a:pt x="87" y="500"/>
                  </a:lnTo>
                  <a:lnTo>
                    <a:pt x="70" y="540"/>
                  </a:lnTo>
                  <a:lnTo>
                    <a:pt x="54" y="580"/>
                  </a:lnTo>
                  <a:lnTo>
                    <a:pt x="40" y="621"/>
                  </a:lnTo>
                  <a:lnTo>
                    <a:pt x="28" y="663"/>
                  </a:lnTo>
                  <a:lnTo>
                    <a:pt x="19" y="705"/>
                  </a:lnTo>
                  <a:lnTo>
                    <a:pt x="11" y="748"/>
                  </a:lnTo>
                  <a:lnTo>
                    <a:pt x="5" y="793"/>
                  </a:lnTo>
                  <a:lnTo>
                    <a:pt x="1" y="837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76"/>
            <p:cNvSpPr>
              <a:spLocks/>
            </p:cNvSpPr>
            <p:nvPr/>
          </p:nvSpPr>
          <p:spPr bwMode="auto">
            <a:xfrm>
              <a:off x="3406775" y="2760663"/>
              <a:ext cx="1041400" cy="547688"/>
            </a:xfrm>
            <a:custGeom>
              <a:avLst/>
              <a:gdLst/>
              <a:ahLst/>
              <a:cxnLst>
                <a:cxn ang="0">
                  <a:pos x="28" y="3038"/>
                </a:cxn>
                <a:cxn ang="0">
                  <a:pos x="107" y="2812"/>
                </a:cxn>
                <a:cxn ang="0">
                  <a:pos x="186" y="2616"/>
                </a:cxn>
                <a:cxn ang="0">
                  <a:pos x="293" y="2386"/>
                </a:cxn>
                <a:cxn ang="0">
                  <a:pos x="425" y="2134"/>
                </a:cxn>
                <a:cxn ang="0">
                  <a:pos x="587" y="1868"/>
                </a:cxn>
                <a:cxn ang="0">
                  <a:pos x="777" y="1599"/>
                </a:cxn>
                <a:cxn ang="0">
                  <a:pos x="1000" y="1339"/>
                </a:cxn>
                <a:cxn ang="0">
                  <a:pos x="1255" y="1095"/>
                </a:cxn>
                <a:cxn ang="0">
                  <a:pos x="2161" y="1337"/>
                </a:cxn>
                <a:cxn ang="0">
                  <a:pos x="2998" y="680"/>
                </a:cxn>
                <a:cxn ang="0">
                  <a:pos x="3648" y="598"/>
                </a:cxn>
                <a:cxn ang="0">
                  <a:pos x="3812" y="656"/>
                </a:cxn>
                <a:cxn ang="0">
                  <a:pos x="4016" y="738"/>
                </a:cxn>
                <a:cxn ang="0">
                  <a:pos x="4270" y="854"/>
                </a:cxn>
                <a:cxn ang="0">
                  <a:pos x="4555" y="1001"/>
                </a:cxn>
                <a:cxn ang="0">
                  <a:pos x="4851" y="1181"/>
                </a:cxn>
                <a:cxn ang="0">
                  <a:pos x="5140" y="1392"/>
                </a:cxn>
                <a:cxn ang="0">
                  <a:pos x="5403" y="1636"/>
                </a:cxn>
                <a:cxn ang="0">
                  <a:pos x="5623" y="1912"/>
                </a:cxn>
                <a:cxn ang="0">
                  <a:pos x="5778" y="2220"/>
                </a:cxn>
                <a:cxn ang="0">
                  <a:pos x="5904" y="2008"/>
                </a:cxn>
                <a:cxn ang="0">
                  <a:pos x="5761" y="1688"/>
                </a:cxn>
                <a:cxn ang="0">
                  <a:pos x="5584" y="1388"/>
                </a:cxn>
                <a:cxn ang="0">
                  <a:pos x="5375" y="1110"/>
                </a:cxn>
                <a:cxn ang="0">
                  <a:pos x="5138" y="857"/>
                </a:cxn>
                <a:cxn ang="0">
                  <a:pos x="4874" y="633"/>
                </a:cxn>
                <a:cxn ang="0">
                  <a:pos x="4586" y="438"/>
                </a:cxn>
                <a:cxn ang="0">
                  <a:pos x="4277" y="276"/>
                </a:cxn>
                <a:cxn ang="0">
                  <a:pos x="3947" y="149"/>
                </a:cxn>
                <a:cxn ang="0">
                  <a:pos x="3601" y="59"/>
                </a:cxn>
                <a:cxn ang="0">
                  <a:pos x="3241" y="9"/>
                </a:cxn>
                <a:cxn ang="0">
                  <a:pos x="2864" y="3"/>
                </a:cxn>
                <a:cxn ang="0">
                  <a:pos x="2484" y="41"/>
                </a:cxn>
                <a:cxn ang="0">
                  <a:pos x="2118" y="125"/>
                </a:cxn>
                <a:cxn ang="0">
                  <a:pos x="1770" y="250"/>
                </a:cxn>
                <a:cxn ang="0">
                  <a:pos x="1443" y="414"/>
                </a:cxn>
                <a:cxn ang="0">
                  <a:pos x="1139" y="613"/>
                </a:cxn>
                <a:cxn ang="0">
                  <a:pos x="861" y="846"/>
                </a:cxn>
                <a:cxn ang="0">
                  <a:pos x="612" y="1109"/>
                </a:cxn>
                <a:cxn ang="0">
                  <a:pos x="395" y="1400"/>
                </a:cxn>
                <a:cxn ang="0">
                  <a:pos x="212" y="1715"/>
                </a:cxn>
                <a:cxn ang="0">
                  <a:pos x="67" y="2053"/>
                </a:cxn>
                <a:cxn ang="0">
                  <a:pos x="15" y="2403"/>
                </a:cxn>
                <a:cxn ang="0">
                  <a:pos x="1" y="2800"/>
                </a:cxn>
                <a:cxn ang="0">
                  <a:pos x="2" y="3021"/>
                </a:cxn>
              </a:cxnLst>
              <a:rect l="0" t="0" r="r" b="b"/>
              <a:pathLst>
                <a:path w="5904" h="3100">
                  <a:moveTo>
                    <a:pt x="9" y="3100"/>
                  </a:moveTo>
                  <a:lnTo>
                    <a:pt x="14" y="3083"/>
                  </a:lnTo>
                  <a:lnTo>
                    <a:pt x="28" y="3038"/>
                  </a:lnTo>
                  <a:lnTo>
                    <a:pt x="51" y="2965"/>
                  </a:lnTo>
                  <a:lnTo>
                    <a:pt x="86" y="2868"/>
                  </a:lnTo>
                  <a:lnTo>
                    <a:pt x="107" y="2812"/>
                  </a:lnTo>
                  <a:lnTo>
                    <a:pt x="131" y="2751"/>
                  </a:lnTo>
                  <a:lnTo>
                    <a:pt x="158" y="2685"/>
                  </a:lnTo>
                  <a:lnTo>
                    <a:pt x="186" y="2616"/>
                  </a:lnTo>
                  <a:lnTo>
                    <a:pt x="219" y="2542"/>
                  </a:lnTo>
                  <a:lnTo>
                    <a:pt x="254" y="2466"/>
                  </a:lnTo>
                  <a:lnTo>
                    <a:pt x="293" y="2386"/>
                  </a:lnTo>
                  <a:lnTo>
                    <a:pt x="334" y="2304"/>
                  </a:lnTo>
                  <a:lnTo>
                    <a:pt x="378" y="2220"/>
                  </a:lnTo>
                  <a:lnTo>
                    <a:pt x="425" y="2134"/>
                  </a:lnTo>
                  <a:lnTo>
                    <a:pt x="476" y="2046"/>
                  </a:lnTo>
                  <a:lnTo>
                    <a:pt x="530" y="1957"/>
                  </a:lnTo>
                  <a:lnTo>
                    <a:pt x="587" y="1868"/>
                  </a:lnTo>
                  <a:lnTo>
                    <a:pt x="647" y="1778"/>
                  </a:lnTo>
                  <a:lnTo>
                    <a:pt x="711" y="1689"/>
                  </a:lnTo>
                  <a:lnTo>
                    <a:pt x="777" y="1599"/>
                  </a:lnTo>
                  <a:lnTo>
                    <a:pt x="848" y="1512"/>
                  </a:lnTo>
                  <a:lnTo>
                    <a:pt x="923" y="1424"/>
                  </a:lnTo>
                  <a:lnTo>
                    <a:pt x="1000" y="1339"/>
                  </a:lnTo>
                  <a:lnTo>
                    <a:pt x="1081" y="1256"/>
                  </a:lnTo>
                  <a:lnTo>
                    <a:pt x="1167" y="1174"/>
                  </a:lnTo>
                  <a:lnTo>
                    <a:pt x="1255" y="1095"/>
                  </a:lnTo>
                  <a:lnTo>
                    <a:pt x="1347" y="1020"/>
                  </a:lnTo>
                  <a:lnTo>
                    <a:pt x="1444" y="949"/>
                  </a:lnTo>
                  <a:lnTo>
                    <a:pt x="2161" y="1337"/>
                  </a:lnTo>
                  <a:lnTo>
                    <a:pt x="2341" y="710"/>
                  </a:lnTo>
                  <a:lnTo>
                    <a:pt x="2729" y="1187"/>
                  </a:lnTo>
                  <a:lnTo>
                    <a:pt x="2998" y="680"/>
                  </a:lnTo>
                  <a:lnTo>
                    <a:pt x="3416" y="1068"/>
                  </a:lnTo>
                  <a:lnTo>
                    <a:pt x="3626" y="590"/>
                  </a:lnTo>
                  <a:lnTo>
                    <a:pt x="3648" y="598"/>
                  </a:lnTo>
                  <a:lnTo>
                    <a:pt x="3712" y="620"/>
                  </a:lnTo>
                  <a:lnTo>
                    <a:pt x="3758" y="635"/>
                  </a:lnTo>
                  <a:lnTo>
                    <a:pt x="3812" y="656"/>
                  </a:lnTo>
                  <a:lnTo>
                    <a:pt x="3873" y="680"/>
                  </a:lnTo>
                  <a:lnTo>
                    <a:pt x="3942" y="707"/>
                  </a:lnTo>
                  <a:lnTo>
                    <a:pt x="4016" y="738"/>
                  </a:lnTo>
                  <a:lnTo>
                    <a:pt x="4096" y="773"/>
                  </a:lnTo>
                  <a:lnTo>
                    <a:pt x="4181" y="812"/>
                  </a:lnTo>
                  <a:lnTo>
                    <a:pt x="4270" y="854"/>
                  </a:lnTo>
                  <a:lnTo>
                    <a:pt x="4362" y="899"/>
                  </a:lnTo>
                  <a:lnTo>
                    <a:pt x="4457" y="948"/>
                  </a:lnTo>
                  <a:lnTo>
                    <a:pt x="4555" y="1001"/>
                  </a:lnTo>
                  <a:lnTo>
                    <a:pt x="4652" y="1056"/>
                  </a:lnTo>
                  <a:lnTo>
                    <a:pt x="4752" y="1116"/>
                  </a:lnTo>
                  <a:lnTo>
                    <a:pt x="4851" y="1181"/>
                  </a:lnTo>
                  <a:lnTo>
                    <a:pt x="4948" y="1247"/>
                  </a:lnTo>
                  <a:lnTo>
                    <a:pt x="5046" y="1318"/>
                  </a:lnTo>
                  <a:lnTo>
                    <a:pt x="5140" y="1392"/>
                  </a:lnTo>
                  <a:lnTo>
                    <a:pt x="5231" y="1470"/>
                  </a:lnTo>
                  <a:lnTo>
                    <a:pt x="5320" y="1551"/>
                  </a:lnTo>
                  <a:lnTo>
                    <a:pt x="5403" y="1636"/>
                  </a:lnTo>
                  <a:lnTo>
                    <a:pt x="5482" y="1725"/>
                  </a:lnTo>
                  <a:lnTo>
                    <a:pt x="5556" y="1817"/>
                  </a:lnTo>
                  <a:lnTo>
                    <a:pt x="5623" y="1912"/>
                  </a:lnTo>
                  <a:lnTo>
                    <a:pt x="5682" y="2011"/>
                  </a:lnTo>
                  <a:lnTo>
                    <a:pt x="5735" y="2114"/>
                  </a:lnTo>
                  <a:lnTo>
                    <a:pt x="5778" y="2220"/>
                  </a:lnTo>
                  <a:lnTo>
                    <a:pt x="5812" y="2329"/>
                  </a:lnTo>
                  <a:lnTo>
                    <a:pt x="5838" y="2442"/>
                  </a:lnTo>
                  <a:lnTo>
                    <a:pt x="5904" y="2008"/>
                  </a:lnTo>
                  <a:lnTo>
                    <a:pt x="5860" y="1900"/>
                  </a:lnTo>
                  <a:lnTo>
                    <a:pt x="5812" y="1793"/>
                  </a:lnTo>
                  <a:lnTo>
                    <a:pt x="5761" y="1688"/>
                  </a:lnTo>
                  <a:lnTo>
                    <a:pt x="5706" y="1585"/>
                  </a:lnTo>
                  <a:lnTo>
                    <a:pt x="5647" y="1485"/>
                  </a:lnTo>
                  <a:lnTo>
                    <a:pt x="5584" y="1388"/>
                  </a:lnTo>
                  <a:lnTo>
                    <a:pt x="5518" y="1293"/>
                  </a:lnTo>
                  <a:lnTo>
                    <a:pt x="5448" y="1199"/>
                  </a:lnTo>
                  <a:lnTo>
                    <a:pt x="5375" y="1110"/>
                  </a:lnTo>
                  <a:lnTo>
                    <a:pt x="5300" y="1023"/>
                  </a:lnTo>
                  <a:lnTo>
                    <a:pt x="5220" y="939"/>
                  </a:lnTo>
                  <a:lnTo>
                    <a:pt x="5138" y="857"/>
                  </a:lnTo>
                  <a:lnTo>
                    <a:pt x="5054" y="779"/>
                  </a:lnTo>
                  <a:lnTo>
                    <a:pt x="4965" y="704"/>
                  </a:lnTo>
                  <a:lnTo>
                    <a:pt x="4874" y="633"/>
                  </a:lnTo>
                  <a:lnTo>
                    <a:pt x="4781" y="564"/>
                  </a:lnTo>
                  <a:lnTo>
                    <a:pt x="4685" y="499"/>
                  </a:lnTo>
                  <a:lnTo>
                    <a:pt x="4586" y="438"/>
                  </a:lnTo>
                  <a:lnTo>
                    <a:pt x="4485" y="381"/>
                  </a:lnTo>
                  <a:lnTo>
                    <a:pt x="4382" y="326"/>
                  </a:lnTo>
                  <a:lnTo>
                    <a:pt x="4277" y="276"/>
                  </a:lnTo>
                  <a:lnTo>
                    <a:pt x="4169" y="230"/>
                  </a:lnTo>
                  <a:lnTo>
                    <a:pt x="4059" y="188"/>
                  </a:lnTo>
                  <a:lnTo>
                    <a:pt x="3947" y="149"/>
                  </a:lnTo>
                  <a:lnTo>
                    <a:pt x="3833" y="115"/>
                  </a:lnTo>
                  <a:lnTo>
                    <a:pt x="3718" y="85"/>
                  </a:lnTo>
                  <a:lnTo>
                    <a:pt x="3601" y="59"/>
                  </a:lnTo>
                  <a:lnTo>
                    <a:pt x="3483" y="38"/>
                  </a:lnTo>
                  <a:lnTo>
                    <a:pt x="3362" y="21"/>
                  </a:lnTo>
                  <a:lnTo>
                    <a:pt x="3241" y="9"/>
                  </a:lnTo>
                  <a:lnTo>
                    <a:pt x="3118" y="3"/>
                  </a:lnTo>
                  <a:lnTo>
                    <a:pt x="2994" y="0"/>
                  </a:lnTo>
                  <a:lnTo>
                    <a:pt x="2864" y="3"/>
                  </a:lnTo>
                  <a:lnTo>
                    <a:pt x="2735" y="10"/>
                  </a:lnTo>
                  <a:lnTo>
                    <a:pt x="2609" y="24"/>
                  </a:lnTo>
                  <a:lnTo>
                    <a:pt x="2484" y="41"/>
                  </a:lnTo>
                  <a:lnTo>
                    <a:pt x="2360" y="65"/>
                  </a:lnTo>
                  <a:lnTo>
                    <a:pt x="2238" y="92"/>
                  </a:lnTo>
                  <a:lnTo>
                    <a:pt x="2118" y="125"/>
                  </a:lnTo>
                  <a:lnTo>
                    <a:pt x="1999" y="162"/>
                  </a:lnTo>
                  <a:lnTo>
                    <a:pt x="1884" y="204"/>
                  </a:lnTo>
                  <a:lnTo>
                    <a:pt x="1770" y="250"/>
                  </a:lnTo>
                  <a:lnTo>
                    <a:pt x="1659" y="301"/>
                  </a:lnTo>
                  <a:lnTo>
                    <a:pt x="1549" y="355"/>
                  </a:lnTo>
                  <a:lnTo>
                    <a:pt x="1443" y="414"/>
                  </a:lnTo>
                  <a:lnTo>
                    <a:pt x="1338" y="476"/>
                  </a:lnTo>
                  <a:lnTo>
                    <a:pt x="1238" y="542"/>
                  </a:lnTo>
                  <a:lnTo>
                    <a:pt x="1139" y="613"/>
                  </a:lnTo>
                  <a:lnTo>
                    <a:pt x="1044" y="687"/>
                  </a:lnTo>
                  <a:lnTo>
                    <a:pt x="950" y="765"/>
                  </a:lnTo>
                  <a:lnTo>
                    <a:pt x="861" y="846"/>
                  </a:lnTo>
                  <a:lnTo>
                    <a:pt x="775" y="930"/>
                  </a:lnTo>
                  <a:lnTo>
                    <a:pt x="692" y="1018"/>
                  </a:lnTo>
                  <a:lnTo>
                    <a:pt x="612" y="1109"/>
                  </a:lnTo>
                  <a:lnTo>
                    <a:pt x="536" y="1203"/>
                  </a:lnTo>
                  <a:lnTo>
                    <a:pt x="464" y="1299"/>
                  </a:lnTo>
                  <a:lnTo>
                    <a:pt x="395" y="1400"/>
                  </a:lnTo>
                  <a:lnTo>
                    <a:pt x="331" y="1502"/>
                  </a:lnTo>
                  <a:lnTo>
                    <a:pt x="270" y="1607"/>
                  </a:lnTo>
                  <a:lnTo>
                    <a:pt x="212" y="1715"/>
                  </a:lnTo>
                  <a:lnTo>
                    <a:pt x="160" y="1826"/>
                  </a:lnTo>
                  <a:lnTo>
                    <a:pt x="111" y="1937"/>
                  </a:lnTo>
                  <a:lnTo>
                    <a:pt x="67" y="2053"/>
                  </a:lnTo>
                  <a:lnTo>
                    <a:pt x="28" y="2169"/>
                  </a:lnTo>
                  <a:lnTo>
                    <a:pt x="21" y="2279"/>
                  </a:lnTo>
                  <a:lnTo>
                    <a:pt x="15" y="2403"/>
                  </a:lnTo>
                  <a:lnTo>
                    <a:pt x="9" y="2535"/>
                  </a:lnTo>
                  <a:lnTo>
                    <a:pt x="5" y="2670"/>
                  </a:lnTo>
                  <a:lnTo>
                    <a:pt x="1" y="2800"/>
                  </a:lnTo>
                  <a:lnTo>
                    <a:pt x="0" y="2919"/>
                  </a:lnTo>
                  <a:lnTo>
                    <a:pt x="1" y="2972"/>
                  </a:lnTo>
                  <a:lnTo>
                    <a:pt x="2" y="3021"/>
                  </a:lnTo>
                  <a:lnTo>
                    <a:pt x="6" y="3063"/>
                  </a:lnTo>
                  <a:lnTo>
                    <a:pt x="9" y="3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77"/>
            <p:cNvSpPr>
              <a:spLocks/>
            </p:cNvSpPr>
            <p:nvPr/>
          </p:nvSpPr>
          <p:spPr bwMode="auto">
            <a:xfrm>
              <a:off x="3386138" y="2865438"/>
              <a:ext cx="1096962" cy="992188"/>
            </a:xfrm>
            <a:custGeom>
              <a:avLst/>
              <a:gdLst/>
              <a:ahLst/>
              <a:cxnLst>
                <a:cxn ang="0">
                  <a:pos x="5930" y="1739"/>
                </a:cxn>
                <a:cxn ang="0">
                  <a:pos x="5800" y="1421"/>
                </a:cxn>
                <a:cxn ang="0">
                  <a:pos x="5600" y="1135"/>
                </a:cxn>
                <a:cxn ang="0">
                  <a:pos x="5349" y="880"/>
                </a:cxn>
                <a:cxn ang="0">
                  <a:pos x="5066" y="657"/>
                </a:cxn>
                <a:cxn ang="0">
                  <a:pos x="4770" y="466"/>
                </a:cxn>
                <a:cxn ang="0">
                  <a:pos x="4480" y="309"/>
                </a:cxn>
                <a:cxn ang="0">
                  <a:pos x="4214" y="183"/>
                </a:cxn>
                <a:cxn ang="0">
                  <a:pos x="3991" y="90"/>
                </a:cxn>
                <a:cxn ang="0">
                  <a:pos x="3830" y="30"/>
                </a:cxn>
                <a:cxn ang="0">
                  <a:pos x="3534" y="478"/>
                </a:cxn>
                <a:cxn ang="0">
                  <a:pos x="2459" y="120"/>
                </a:cxn>
                <a:cxn ang="0">
                  <a:pos x="1465" y="430"/>
                </a:cxn>
                <a:cxn ang="0">
                  <a:pos x="1199" y="666"/>
                </a:cxn>
                <a:cxn ang="0">
                  <a:pos x="966" y="922"/>
                </a:cxn>
                <a:cxn ang="0">
                  <a:pos x="765" y="1188"/>
                </a:cxn>
                <a:cxn ang="0">
                  <a:pos x="594" y="1456"/>
                </a:cxn>
                <a:cxn ang="0">
                  <a:pos x="452" y="1714"/>
                </a:cxn>
                <a:cxn ang="0">
                  <a:pos x="337" y="1952"/>
                </a:cxn>
                <a:cxn ang="0">
                  <a:pos x="249" y="2161"/>
                </a:cxn>
                <a:cxn ang="0">
                  <a:pos x="169" y="2375"/>
                </a:cxn>
                <a:cxn ang="0">
                  <a:pos x="127" y="2510"/>
                </a:cxn>
                <a:cxn ang="0">
                  <a:pos x="119" y="2382"/>
                </a:cxn>
                <a:cxn ang="0">
                  <a:pos x="123" y="2080"/>
                </a:cxn>
                <a:cxn ang="0">
                  <a:pos x="139" y="1689"/>
                </a:cxn>
                <a:cxn ang="0">
                  <a:pos x="113" y="1691"/>
                </a:cxn>
                <a:cxn ang="0">
                  <a:pos x="71" y="1863"/>
                </a:cxn>
                <a:cxn ang="0">
                  <a:pos x="37" y="2038"/>
                </a:cxn>
                <a:cxn ang="0">
                  <a:pos x="15" y="2216"/>
                </a:cxn>
                <a:cxn ang="0">
                  <a:pos x="3" y="2398"/>
                </a:cxn>
                <a:cxn ang="0">
                  <a:pos x="4" y="2681"/>
                </a:cxn>
                <a:cxn ang="0">
                  <a:pos x="63" y="3147"/>
                </a:cxn>
                <a:cxn ang="0">
                  <a:pos x="189" y="3589"/>
                </a:cxn>
                <a:cxn ang="0">
                  <a:pos x="375" y="4003"/>
                </a:cxn>
                <a:cxn ang="0">
                  <a:pos x="618" y="4380"/>
                </a:cxn>
                <a:cxn ang="0">
                  <a:pos x="911" y="4719"/>
                </a:cxn>
                <a:cxn ang="0">
                  <a:pos x="1250" y="5012"/>
                </a:cxn>
                <a:cxn ang="0">
                  <a:pos x="1628" y="5255"/>
                </a:cxn>
                <a:cxn ang="0">
                  <a:pos x="2042" y="5441"/>
                </a:cxn>
                <a:cxn ang="0">
                  <a:pos x="2484" y="5567"/>
                </a:cxn>
                <a:cxn ang="0">
                  <a:pos x="2952" y="5626"/>
                </a:cxn>
                <a:cxn ang="0">
                  <a:pos x="3430" y="5614"/>
                </a:cxn>
                <a:cxn ang="0">
                  <a:pos x="3889" y="5532"/>
                </a:cxn>
                <a:cxn ang="0">
                  <a:pos x="4322" y="5385"/>
                </a:cxn>
                <a:cxn ang="0">
                  <a:pos x="4725" y="5179"/>
                </a:cxn>
                <a:cxn ang="0">
                  <a:pos x="5091" y="4920"/>
                </a:cxn>
                <a:cxn ang="0">
                  <a:pos x="5415" y="4611"/>
                </a:cxn>
                <a:cxn ang="0">
                  <a:pos x="5692" y="4258"/>
                </a:cxn>
                <a:cxn ang="0">
                  <a:pos x="5917" y="3868"/>
                </a:cxn>
                <a:cxn ang="0">
                  <a:pos x="6083" y="3445"/>
                </a:cxn>
                <a:cxn ang="0">
                  <a:pos x="6187" y="2994"/>
                </a:cxn>
                <a:cxn ang="0">
                  <a:pos x="6223" y="2520"/>
                </a:cxn>
                <a:cxn ang="0">
                  <a:pos x="6216" y="2304"/>
                </a:cxn>
                <a:cxn ang="0">
                  <a:pos x="6194" y="2092"/>
                </a:cxn>
                <a:cxn ang="0">
                  <a:pos x="6157" y="1884"/>
                </a:cxn>
                <a:cxn ang="0">
                  <a:pos x="6108" y="1681"/>
                </a:cxn>
                <a:cxn ang="0">
                  <a:pos x="6045" y="1484"/>
                </a:cxn>
              </a:cxnLst>
              <a:rect l="0" t="0" r="r" b="b"/>
              <a:pathLst>
                <a:path w="6223" h="5630">
                  <a:moveTo>
                    <a:pt x="6022" y="1418"/>
                  </a:moveTo>
                  <a:lnTo>
                    <a:pt x="5956" y="1852"/>
                  </a:lnTo>
                  <a:lnTo>
                    <a:pt x="5930" y="1739"/>
                  </a:lnTo>
                  <a:lnTo>
                    <a:pt x="5896" y="1630"/>
                  </a:lnTo>
                  <a:lnTo>
                    <a:pt x="5853" y="1524"/>
                  </a:lnTo>
                  <a:lnTo>
                    <a:pt x="5800" y="1421"/>
                  </a:lnTo>
                  <a:lnTo>
                    <a:pt x="5741" y="1322"/>
                  </a:lnTo>
                  <a:lnTo>
                    <a:pt x="5674" y="1227"/>
                  </a:lnTo>
                  <a:lnTo>
                    <a:pt x="5600" y="1135"/>
                  </a:lnTo>
                  <a:lnTo>
                    <a:pt x="5521" y="1046"/>
                  </a:lnTo>
                  <a:lnTo>
                    <a:pt x="5438" y="961"/>
                  </a:lnTo>
                  <a:lnTo>
                    <a:pt x="5349" y="880"/>
                  </a:lnTo>
                  <a:lnTo>
                    <a:pt x="5258" y="802"/>
                  </a:lnTo>
                  <a:lnTo>
                    <a:pt x="5164" y="728"/>
                  </a:lnTo>
                  <a:lnTo>
                    <a:pt x="5066" y="657"/>
                  </a:lnTo>
                  <a:lnTo>
                    <a:pt x="4969" y="591"/>
                  </a:lnTo>
                  <a:lnTo>
                    <a:pt x="4870" y="526"/>
                  </a:lnTo>
                  <a:lnTo>
                    <a:pt x="4770" y="466"/>
                  </a:lnTo>
                  <a:lnTo>
                    <a:pt x="4673" y="411"/>
                  </a:lnTo>
                  <a:lnTo>
                    <a:pt x="4575" y="358"/>
                  </a:lnTo>
                  <a:lnTo>
                    <a:pt x="4480" y="309"/>
                  </a:lnTo>
                  <a:lnTo>
                    <a:pt x="4388" y="264"/>
                  </a:lnTo>
                  <a:lnTo>
                    <a:pt x="4299" y="222"/>
                  </a:lnTo>
                  <a:lnTo>
                    <a:pt x="4214" y="183"/>
                  </a:lnTo>
                  <a:lnTo>
                    <a:pt x="4134" y="148"/>
                  </a:lnTo>
                  <a:lnTo>
                    <a:pt x="4060" y="117"/>
                  </a:lnTo>
                  <a:lnTo>
                    <a:pt x="3991" y="90"/>
                  </a:lnTo>
                  <a:lnTo>
                    <a:pt x="3930" y="66"/>
                  </a:lnTo>
                  <a:lnTo>
                    <a:pt x="3876" y="45"/>
                  </a:lnTo>
                  <a:lnTo>
                    <a:pt x="3830" y="30"/>
                  </a:lnTo>
                  <a:lnTo>
                    <a:pt x="3766" y="8"/>
                  </a:lnTo>
                  <a:lnTo>
                    <a:pt x="3744" y="0"/>
                  </a:lnTo>
                  <a:lnTo>
                    <a:pt x="3534" y="478"/>
                  </a:lnTo>
                  <a:lnTo>
                    <a:pt x="3116" y="90"/>
                  </a:lnTo>
                  <a:lnTo>
                    <a:pt x="2847" y="597"/>
                  </a:lnTo>
                  <a:lnTo>
                    <a:pt x="2459" y="120"/>
                  </a:lnTo>
                  <a:lnTo>
                    <a:pt x="2279" y="747"/>
                  </a:lnTo>
                  <a:lnTo>
                    <a:pt x="1562" y="359"/>
                  </a:lnTo>
                  <a:lnTo>
                    <a:pt x="1465" y="430"/>
                  </a:lnTo>
                  <a:lnTo>
                    <a:pt x="1373" y="505"/>
                  </a:lnTo>
                  <a:lnTo>
                    <a:pt x="1285" y="584"/>
                  </a:lnTo>
                  <a:lnTo>
                    <a:pt x="1199" y="666"/>
                  </a:lnTo>
                  <a:lnTo>
                    <a:pt x="1118" y="749"/>
                  </a:lnTo>
                  <a:lnTo>
                    <a:pt x="1041" y="834"/>
                  </a:lnTo>
                  <a:lnTo>
                    <a:pt x="966" y="922"/>
                  </a:lnTo>
                  <a:lnTo>
                    <a:pt x="895" y="1009"/>
                  </a:lnTo>
                  <a:lnTo>
                    <a:pt x="829" y="1099"/>
                  </a:lnTo>
                  <a:lnTo>
                    <a:pt x="765" y="1188"/>
                  </a:lnTo>
                  <a:lnTo>
                    <a:pt x="705" y="1278"/>
                  </a:lnTo>
                  <a:lnTo>
                    <a:pt x="648" y="1367"/>
                  </a:lnTo>
                  <a:lnTo>
                    <a:pt x="594" y="1456"/>
                  </a:lnTo>
                  <a:lnTo>
                    <a:pt x="543" y="1544"/>
                  </a:lnTo>
                  <a:lnTo>
                    <a:pt x="496" y="1630"/>
                  </a:lnTo>
                  <a:lnTo>
                    <a:pt x="452" y="1714"/>
                  </a:lnTo>
                  <a:lnTo>
                    <a:pt x="411" y="1796"/>
                  </a:lnTo>
                  <a:lnTo>
                    <a:pt x="372" y="1876"/>
                  </a:lnTo>
                  <a:lnTo>
                    <a:pt x="337" y="1952"/>
                  </a:lnTo>
                  <a:lnTo>
                    <a:pt x="304" y="2026"/>
                  </a:lnTo>
                  <a:lnTo>
                    <a:pt x="276" y="2095"/>
                  </a:lnTo>
                  <a:lnTo>
                    <a:pt x="249" y="2161"/>
                  </a:lnTo>
                  <a:lnTo>
                    <a:pt x="225" y="2222"/>
                  </a:lnTo>
                  <a:lnTo>
                    <a:pt x="204" y="2278"/>
                  </a:lnTo>
                  <a:lnTo>
                    <a:pt x="169" y="2375"/>
                  </a:lnTo>
                  <a:lnTo>
                    <a:pt x="146" y="2448"/>
                  </a:lnTo>
                  <a:lnTo>
                    <a:pt x="132" y="2493"/>
                  </a:lnTo>
                  <a:lnTo>
                    <a:pt x="127" y="2510"/>
                  </a:lnTo>
                  <a:lnTo>
                    <a:pt x="124" y="2473"/>
                  </a:lnTo>
                  <a:lnTo>
                    <a:pt x="120" y="2431"/>
                  </a:lnTo>
                  <a:lnTo>
                    <a:pt x="119" y="2382"/>
                  </a:lnTo>
                  <a:lnTo>
                    <a:pt x="118" y="2329"/>
                  </a:lnTo>
                  <a:lnTo>
                    <a:pt x="119" y="2210"/>
                  </a:lnTo>
                  <a:lnTo>
                    <a:pt x="123" y="2080"/>
                  </a:lnTo>
                  <a:lnTo>
                    <a:pt x="127" y="1945"/>
                  </a:lnTo>
                  <a:lnTo>
                    <a:pt x="133" y="1813"/>
                  </a:lnTo>
                  <a:lnTo>
                    <a:pt x="139" y="1689"/>
                  </a:lnTo>
                  <a:lnTo>
                    <a:pt x="146" y="1579"/>
                  </a:lnTo>
                  <a:lnTo>
                    <a:pt x="128" y="1634"/>
                  </a:lnTo>
                  <a:lnTo>
                    <a:pt x="113" y="1691"/>
                  </a:lnTo>
                  <a:lnTo>
                    <a:pt x="97" y="1749"/>
                  </a:lnTo>
                  <a:lnTo>
                    <a:pt x="83" y="1805"/>
                  </a:lnTo>
                  <a:lnTo>
                    <a:pt x="71" y="1863"/>
                  </a:lnTo>
                  <a:lnTo>
                    <a:pt x="58" y="1920"/>
                  </a:lnTo>
                  <a:lnTo>
                    <a:pt x="47" y="1979"/>
                  </a:lnTo>
                  <a:lnTo>
                    <a:pt x="37" y="2038"/>
                  </a:lnTo>
                  <a:lnTo>
                    <a:pt x="28" y="2097"/>
                  </a:lnTo>
                  <a:lnTo>
                    <a:pt x="22" y="2156"/>
                  </a:lnTo>
                  <a:lnTo>
                    <a:pt x="15" y="2216"/>
                  </a:lnTo>
                  <a:lnTo>
                    <a:pt x="10" y="2276"/>
                  </a:lnTo>
                  <a:lnTo>
                    <a:pt x="5" y="2337"/>
                  </a:lnTo>
                  <a:lnTo>
                    <a:pt x="3" y="2398"/>
                  </a:lnTo>
                  <a:lnTo>
                    <a:pt x="1" y="2459"/>
                  </a:lnTo>
                  <a:lnTo>
                    <a:pt x="0" y="2520"/>
                  </a:lnTo>
                  <a:lnTo>
                    <a:pt x="4" y="2681"/>
                  </a:lnTo>
                  <a:lnTo>
                    <a:pt x="16" y="2838"/>
                  </a:lnTo>
                  <a:lnTo>
                    <a:pt x="36" y="2994"/>
                  </a:lnTo>
                  <a:lnTo>
                    <a:pt x="63" y="3147"/>
                  </a:lnTo>
                  <a:lnTo>
                    <a:pt x="98" y="3298"/>
                  </a:lnTo>
                  <a:lnTo>
                    <a:pt x="140" y="3445"/>
                  </a:lnTo>
                  <a:lnTo>
                    <a:pt x="189" y="3589"/>
                  </a:lnTo>
                  <a:lnTo>
                    <a:pt x="245" y="3731"/>
                  </a:lnTo>
                  <a:lnTo>
                    <a:pt x="307" y="3868"/>
                  </a:lnTo>
                  <a:lnTo>
                    <a:pt x="375" y="4003"/>
                  </a:lnTo>
                  <a:lnTo>
                    <a:pt x="451" y="4133"/>
                  </a:lnTo>
                  <a:lnTo>
                    <a:pt x="532" y="4258"/>
                  </a:lnTo>
                  <a:lnTo>
                    <a:pt x="618" y="4380"/>
                  </a:lnTo>
                  <a:lnTo>
                    <a:pt x="710" y="4498"/>
                  </a:lnTo>
                  <a:lnTo>
                    <a:pt x="808" y="4611"/>
                  </a:lnTo>
                  <a:lnTo>
                    <a:pt x="911" y="4719"/>
                  </a:lnTo>
                  <a:lnTo>
                    <a:pt x="1020" y="4823"/>
                  </a:lnTo>
                  <a:lnTo>
                    <a:pt x="1133" y="4920"/>
                  </a:lnTo>
                  <a:lnTo>
                    <a:pt x="1250" y="5012"/>
                  </a:lnTo>
                  <a:lnTo>
                    <a:pt x="1372" y="5098"/>
                  </a:lnTo>
                  <a:lnTo>
                    <a:pt x="1499" y="5179"/>
                  </a:lnTo>
                  <a:lnTo>
                    <a:pt x="1628" y="5255"/>
                  </a:lnTo>
                  <a:lnTo>
                    <a:pt x="1762" y="5323"/>
                  </a:lnTo>
                  <a:lnTo>
                    <a:pt x="1901" y="5385"/>
                  </a:lnTo>
                  <a:lnTo>
                    <a:pt x="2042" y="5441"/>
                  </a:lnTo>
                  <a:lnTo>
                    <a:pt x="2186" y="5490"/>
                  </a:lnTo>
                  <a:lnTo>
                    <a:pt x="2335" y="5532"/>
                  </a:lnTo>
                  <a:lnTo>
                    <a:pt x="2484" y="5567"/>
                  </a:lnTo>
                  <a:lnTo>
                    <a:pt x="2638" y="5594"/>
                  </a:lnTo>
                  <a:lnTo>
                    <a:pt x="2794" y="5614"/>
                  </a:lnTo>
                  <a:lnTo>
                    <a:pt x="2952" y="5626"/>
                  </a:lnTo>
                  <a:lnTo>
                    <a:pt x="3112" y="5630"/>
                  </a:lnTo>
                  <a:lnTo>
                    <a:pt x="3271" y="5626"/>
                  </a:lnTo>
                  <a:lnTo>
                    <a:pt x="3430" y="5614"/>
                  </a:lnTo>
                  <a:lnTo>
                    <a:pt x="3585" y="5594"/>
                  </a:lnTo>
                  <a:lnTo>
                    <a:pt x="3739" y="5567"/>
                  </a:lnTo>
                  <a:lnTo>
                    <a:pt x="3889" y="5532"/>
                  </a:lnTo>
                  <a:lnTo>
                    <a:pt x="4036" y="5490"/>
                  </a:lnTo>
                  <a:lnTo>
                    <a:pt x="4182" y="5441"/>
                  </a:lnTo>
                  <a:lnTo>
                    <a:pt x="4322" y="5385"/>
                  </a:lnTo>
                  <a:lnTo>
                    <a:pt x="4461" y="5323"/>
                  </a:lnTo>
                  <a:lnTo>
                    <a:pt x="4595" y="5255"/>
                  </a:lnTo>
                  <a:lnTo>
                    <a:pt x="4725" y="5179"/>
                  </a:lnTo>
                  <a:lnTo>
                    <a:pt x="4851" y="5098"/>
                  </a:lnTo>
                  <a:lnTo>
                    <a:pt x="4973" y="5012"/>
                  </a:lnTo>
                  <a:lnTo>
                    <a:pt x="5091" y="4920"/>
                  </a:lnTo>
                  <a:lnTo>
                    <a:pt x="5204" y="4823"/>
                  </a:lnTo>
                  <a:lnTo>
                    <a:pt x="5311" y="4719"/>
                  </a:lnTo>
                  <a:lnTo>
                    <a:pt x="5415" y="4611"/>
                  </a:lnTo>
                  <a:lnTo>
                    <a:pt x="5513" y="4498"/>
                  </a:lnTo>
                  <a:lnTo>
                    <a:pt x="5605" y="4380"/>
                  </a:lnTo>
                  <a:lnTo>
                    <a:pt x="5692" y="4258"/>
                  </a:lnTo>
                  <a:lnTo>
                    <a:pt x="5773" y="4133"/>
                  </a:lnTo>
                  <a:lnTo>
                    <a:pt x="5848" y="4003"/>
                  </a:lnTo>
                  <a:lnTo>
                    <a:pt x="5917" y="3868"/>
                  </a:lnTo>
                  <a:lnTo>
                    <a:pt x="5979" y="3731"/>
                  </a:lnTo>
                  <a:lnTo>
                    <a:pt x="6034" y="3589"/>
                  </a:lnTo>
                  <a:lnTo>
                    <a:pt x="6083" y="3445"/>
                  </a:lnTo>
                  <a:lnTo>
                    <a:pt x="6125" y="3298"/>
                  </a:lnTo>
                  <a:lnTo>
                    <a:pt x="6160" y="3147"/>
                  </a:lnTo>
                  <a:lnTo>
                    <a:pt x="6187" y="2994"/>
                  </a:lnTo>
                  <a:lnTo>
                    <a:pt x="6207" y="2838"/>
                  </a:lnTo>
                  <a:lnTo>
                    <a:pt x="6219" y="2681"/>
                  </a:lnTo>
                  <a:lnTo>
                    <a:pt x="6223" y="2520"/>
                  </a:lnTo>
                  <a:lnTo>
                    <a:pt x="6223" y="2448"/>
                  </a:lnTo>
                  <a:lnTo>
                    <a:pt x="6219" y="2376"/>
                  </a:lnTo>
                  <a:lnTo>
                    <a:pt x="6216" y="2304"/>
                  </a:lnTo>
                  <a:lnTo>
                    <a:pt x="6210" y="2233"/>
                  </a:lnTo>
                  <a:lnTo>
                    <a:pt x="6203" y="2162"/>
                  </a:lnTo>
                  <a:lnTo>
                    <a:pt x="6194" y="2092"/>
                  </a:lnTo>
                  <a:lnTo>
                    <a:pt x="6183" y="2022"/>
                  </a:lnTo>
                  <a:lnTo>
                    <a:pt x="6171" y="1952"/>
                  </a:lnTo>
                  <a:lnTo>
                    <a:pt x="6157" y="1884"/>
                  </a:lnTo>
                  <a:lnTo>
                    <a:pt x="6143" y="1815"/>
                  </a:lnTo>
                  <a:lnTo>
                    <a:pt x="6126" y="1747"/>
                  </a:lnTo>
                  <a:lnTo>
                    <a:pt x="6108" y="1681"/>
                  </a:lnTo>
                  <a:lnTo>
                    <a:pt x="6089" y="1614"/>
                  </a:lnTo>
                  <a:lnTo>
                    <a:pt x="6068" y="1549"/>
                  </a:lnTo>
                  <a:lnTo>
                    <a:pt x="6045" y="1484"/>
                  </a:lnTo>
                  <a:lnTo>
                    <a:pt x="6022" y="141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78"/>
            <p:cNvSpPr>
              <a:spLocks/>
            </p:cNvSpPr>
            <p:nvPr/>
          </p:nvSpPr>
          <p:spPr bwMode="auto">
            <a:xfrm>
              <a:off x="3630613" y="3121026"/>
              <a:ext cx="225425" cy="225425"/>
            </a:xfrm>
            <a:custGeom>
              <a:avLst/>
              <a:gdLst/>
              <a:ahLst/>
              <a:cxnLst>
                <a:cxn ang="0">
                  <a:pos x="1269" y="700"/>
                </a:cxn>
                <a:cxn ang="0">
                  <a:pos x="1251" y="794"/>
                </a:cxn>
                <a:cxn ang="0">
                  <a:pos x="1222" y="883"/>
                </a:cxn>
                <a:cxn ang="0">
                  <a:pos x="1179" y="965"/>
                </a:cxn>
                <a:cxn ang="0">
                  <a:pos x="1127" y="1040"/>
                </a:cxn>
                <a:cxn ang="0">
                  <a:pos x="1064" y="1106"/>
                </a:cxn>
                <a:cxn ang="0">
                  <a:pos x="992" y="1162"/>
                </a:cxn>
                <a:cxn ang="0">
                  <a:pos x="912" y="1209"/>
                </a:cxn>
                <a:cxn ang="0">
                  <a:pos x="825" y="1243"/>
                </a:cxn>
                <a:cxn ang="0">
                  <a:pos x="733" y="1264"/>
                </a:cxn>
                <a:cxn ang="0">
                  <a:pos x="636" y="1271"/>
                </a:cxn>
                <a:cxn ang="0">
                  <a:pos x="539" y="1264"/>
                </a:cxn>
                <a:cxn ang="0">
                  <a:pos x="447" y="1243"/>
                </a:cxn>
                <a:cxn ang="0">
                  <a:pos x="360" y="1209"/>
                </a:cxn>
                <a:cxn ang="0">
                  <a:pos x="280" y="1162"/>
                </a:cxn>
                <a:cxn ang="0">
                  <a:pos x="208" y="1106"/>
                </a:cxn>
                <a:cxn ang="0">
                  <a:pos x="145" y="1040"/>
                </a:cxn>
                <a:cxn ang="0">
                  <a:pos x="92" y="965"/>
                </a:cxn>
                <a:cxn ang="0">
                  <a:pos x="50" y="883"/>
                </a:cxn>
                <a:cxn ang="0">
                  <a:pos x="20" y="794"/>
                </a:cxn>
                <a:cxn ang="0">
                  <a:pos x="3" y="700"/>
                </a:cxn>
                <a:cxn ang="0">
                  <a:pos x="1" y="603"/>
                </a:cxn>
                <a:cxn ang="0">
                  <a:pos x="13" y="507"/>
                </a:cxn>
                <a:cxn ang="0">
                  <a:pos x="39" y="418"/>
                </a:cxn>
                <a:cxn ang="0">
                  <a:pos x="76" y="332"/>
                </a:cxn>
                <a:cxn ang="0">
                  <a:pos x="126" y="256"/>
                </a:cxn>
                <a:cxn ang="0">
                  <a:pos x="186" y="186"/>
                </a:cxn>
                <a:cxn ang="0">
                  <a:pos x="255" y="126"/>
                </a:cxn>
                <a:cxn ang="0">
                  <a:pos x="332" y="76"/>
                </a:cxn>
                <a:cxn ang="0">
                  <a:pos x="417" y="39"/>
                </a:cxn>
                <a:cxn ang="0">
                  <a:pos x="508" y="13"/>
                </a:cxn>
                <a:cxn ang="0">
                  <a:pos x="603" y="1"/>
                </a:cxn>
                <a:cxn ang="0">
                  <a:pos x="700" y="3"/>
                </a:cxn>
                <a:cxn ang="0">
                  <a:pos x="795" y="20"/>
                </a:cxn>
                <a:cxn ang="0">
                  <a:pos x="883" y="50"/>
                </a:cxn>
                <a:cxn ang="0">
                  <a:pos x="965" y="92"/>
                </a:cxn>
                <a:cxn ang="0">
                  <a:pos x="1041" y="145"/>
                </a:cxn>
                <a:cxn ang="0">
                  <a:pos x="1106" y="208"/>
                </a:cxn>
                <a:cxn ang="0">
                  <a:pos x="1164" y="280"/>
                </a:cxn>
                <a:cxn ang="0">
                  <a:pos x="1209" y="360"/>
                </a:cxn>
                <a:cxn ang="0">
                  <a:pos x="1244" y="447"/>
                </a:cxn>
                <a:cxn ang="0">
                  <a:pos x="1265" y="538"/>
                </a:cxn>
                <a:cxn ang="0">
                  <a:pos x="1273" y="636"/>
                </a:cxn>
              </a:cxnLst>
              <a:rect l="0" t="0" r="r" b="b"/>
              <a:pathLst>
                <a:path w="1273" h="1271">
                  <a:moveTo>
                    <a:pt x="1273" y="636"/>
                  </a:moveTo>
                  <a:lnTo>
                    <a:pt x="1271" y="668"/>
                  </a:lnTo>
                  <a:lnTo>
                    <a:pt x="1269" y="700"/>
                  </a:lnTo>
                  <a:lnTo>
                    <a:pt x="1265" y="732"/>
                  </a:lnTo>
                  <a:lnTo>
                    <a:pt x="1259" y="763"/>
                  </a:lnTo>
                  <a:lnTo>
                    <a:pt x="1251" y="794"/>
                  </a:lnTo>
                  <a:lnTo>
                    <a:pt x="1244" y="824"/>
                  </a:lnTo>
                  <a:lnTo>
                    <a:pt x="1234" y="854"/>
                  </a:lnTo>
                  <a:lnTo>
                    <a:pt x="1222" y="883"/>
                  </a:lnTo>
                  <a:lnTo>
                    <a:pt x="1209" y="912"/>
                  </a:lnTo>
                  <a:lnTo>
                    <a:pt x="1195" y="939"/>
                  </a:lnTo>
                  <a:lnTo>
                    <a:pt x="1179" y="965"/>
                  </a:lnTo>
                  <a:lnTo>
                    <a:pt x="1164" y="992"/>
                  </a:lnTo>
                  <a:lnTo>
                    <a:pt x="1146" y="1016"/>
                  </a:lnTo>
                  <a:lnTo>
                    <a:pt x="1127" y="1040"/>
                  </a:lnTo>
                  <a:lnTo>
                    <a:pt x="1106" y="1063"/>
                  </a:lnTo>
                  <a:lnTo>
                    <a:pt x="1086" y="1085"/>
                  </a:lnTo>
                  <a:lnTo>
                    <a:pt x="1064" y="1106"/>
                  </a:lnTo>
                  <a:lnTo>
                    <a:pt x="1041" y="1126"/>
                  </a:lnTo>
                  <a:lnTo>
                    <a:pt x="1016" y="1145"/>
                  </a:lnTo>
                  <a:lnTo>
                    <a:pt x="992" y="1162"/>
                  </a:lnTo>
                  <a:lnTo>
                    <a:pt x="965" y="1179"/>
                  </a:lnTo>
                  <a:lnTo>
                    <a:pt x="939" y="1194"/>
                  </a:lnTo>
                  <a:lnTo>
                    <a:pt x="912" y="1209"/>
                  </a:lnTo>
                  <a:lnTo>
                    <a:pt x="883" y="1221"/>
                  </a:lnTo>
                  <a:lnTo>
                    <a:pt x="855" y="1233"/>
                  </a:lnTo>
                  <a:lnTo>
                    <a:pt x="825" y="1243"/>
                  </a:lnTo>
                  <a:lnTo>
                    <a:pt x="795" y="1251"/>
                  </a:lnTo>
                  <a:lnTo>
                    <a:pt x="764" y="1259"/>
                  </a:lnTo>
                  <a:lnTo>
                    <a:pt x="733" y="1264"/>
                  </a:lnTo>
                  <a:lnTo>
                    <a:pt x="700" y="1268"/>
                  </a:lnTo>
                  <a:lnTo>
                    <a:pt x="668" y="1271"/>
                  </a:lnTo>
                  <a:lnTo>
                    <a:pt x="636" y="1271"/>
                  </a:lnTo>
                  <a:lnTo>
                    <a:pt x="603" y="1271"/>
                  </a:lnTo>
                  <a:lnTo>
                    <a:pt x="571" y="1268"/>
                  </a:lnTo>
                  <a:lnTo>
                    <a:pt x="539" y="1264"/>
                  </a:lnTo>
                  <a:lnTo>
                    <a:pt x="508" y="1259"/>
                  </a:lnTo>
                  <a:lnTo>
                    <a:pt x="476" y="1251"/>
                  </a:lnTo>
                  <a:lnTo>
                    <a:pt x="447" y="1243"/>
                  </a:lnTo>
                  <a:lnTo>
                    <a:pt x="417" y="1233"/>
                  </a:lnTo>
                  <a:lnTo>
                    <a:pt x="388" y="1221"/>
                  </a:lnTo>
                  <a:lnTo>
                    <a:pt x="360" y="1209"/>
                  </a:lnTo>
                  <a:lnTo>
                    <a:pt x="332" y="1194"/>
                  </a:lnTo>
                  <a:lnTo>
                    <a:pt x="306" y="1179"/>
                  </a:lnTo>
                  <a:lnTo>
                    <a:pt x="280" y="1162"/>
                  </a:lnTo>
                  <a:lnTo>
                    <a:pt x="255" y="1145"/>
                  </a:lnTo>
                  <a:lnTo>
                    <a:pt x="231" y="1126"/>
                  </a:lnTo>
                  <a:lnTo>
                    <a:pt x="208" y="1106"/>
                  </a:lnTo>
                  <a:lnTo>
                    <a:pt x="186" y="1085"/>
                  </a:lnTo>
                  <a:lnTo>
                    <a:pt x="165" y="1063"/>
                  </a:lnTo>
                  <a:lnTo>
                    <a:pt x="145" y="1040"/>
                  </a:lnTo>
                  <a:lnTo>
                    <a:pt x="126" y="1016"/>
                  </a:lnTo>
                  <a:lnTo>
                    <a:pt x="108" y="992"/>
                  </a:lnTo>
                  <a:lnTo>
                    <a:pt x="92" y="965"/>
                  </a:lnTo>
                  <a:lnTo>
                    <a:pt x="76" y="939"/>
                  </a:lnTo>
                  <a:lnTo>
                    <a:pt x="63" y="912"/>
                  </a:lnTo>
                  <a:lnTo>
                    <a:pt x="50" y="883"/>
                  </a:lnTo>
                  <a:lnTo>
                    <a:pt x="39" y="854"/>
                  </a:lnTo>
                  <a:lnTo>
                    <a:pt x="29" y="824"/>
                  </a:lnTo>
                  <a:lnTo>
                    <a:pt x="20" y="794"/>
                  </a:lnTo>
                  <a:lnTo>
                    <a:pt x="13" y="763"/>
                  </a:lnTo>
                  <a:lnTo>
                    <a:pt x="7" y="732"/>
                  </a:lnTo>
                  <a:lnTo>
                    <a:pt x="3" y="700"/>
                  </a:lnTo>
                  <a:lnTo>
                    <a:pt x="1" y="668"/>
                  </a:lnTo>
                  <a:lnTo>
                    <a:pt x="0" y="636"/>
                  </a:lnTo>
                  <a:lnTo>
                    <a:pt x="1" y="603"/>
                  </a:lnTo>
                  <a:lnTo>
                    <a:pt x="3" y="571"/>
                  </a:lnTo>
                  <a:lnTo>
                    <a:pt x="7" y="538"/>
                  </a:lnTo>
                  <a:lnTo>
                    <a:pt x="13" y="507"/>
                  </a:lnTo>
                  <a:lnTo>
                    <a:pt x="20" y="476"/>
                  </a:lnTo>
                  <a:lnTo>
                    <a:pt x="29" y="447"/>
                  </a:lnTo>
                  <a:lnTo>
                    <a:pt x="39" y="418"/>
                  </a:lnTo>
                  <a:lnTo>
                    <a:pt x="50" y="388"/>
                  </a:lnTo>
                  <a:lnTo>
                    <a:pt x="63" y="360"/>
                  </a:lnTo>
                  <a:lnTo>
                    <a:pt x="76" y="332"/>
                  </a:lnTo>
                  <a:lnTo>
                    <a:pt x="92" y="306"/>
                  </a:lnTo>
                  <a:lnTo>
                    <a:pt x="108" y="280"/>
                  </a:lnTo>
                  <a:lnTo>
                    <a:pt x="126" y="256"/>
                  </a:lnTo>
                  <a:lnTo>
                    <a:pt x="145" y="232"/>
                  </a:lnTo>
                  <a:lnTo>
                    <a:pt x="165" y="208"/>
                  </a:lnTo>
                  <a:lnTo>
                    <a:pt x="186" y="186"/>
                  </a:lnTo>
                  <a:lnTo>
                    <a:pt x="208" y="165"/>
                  </a:lnTo>
                  <a:lnTo>
                    <a:pt x="231" y="145"/>
                  </a:lnTo>
                  <a:lnTo>
                    <a:pt x="255" y="126"/>
                  </a:lnTo>
                  <a:lnTo>
                    <a:pt x="280" y="109"/>
                  </a:lnTo>
                  <a:lnTo>
                    <a:pt x="306" y="92"/>
                  </a:lnTo>
                  <a:lnTo>
                    <a:pt x="332" y="76"/>
                  </a:lnTo>
                  <a:lnTo>
                    <a:pt x="360" y="63"/>
                  </a:lnTo>
                  <a:lnTo>
                    <a:pt x="388" y="50"/>
                  </a:lnTo>
                  <a:lnTo>
                    <a:pt x="417" y="39"/>
                  </a:lnTo>
                  <a:lnTo>
                    <a:pt x="447" y="29"/>
                  </a:lnTo>
                  <a:lnTo>
                    <a:pt x="476" y="20"/>
                  </a:lnTo>
                  <a:lnTo>
                    <a:pt x="508" y="13"/>
                  </a:lnTo>
                  <a:lnTo>
                    <a:pt x="539" y="8"/>
                  </a:lnTo>
                  <a:lnTo>
                    <a:pt x="571" y="3"/>
                  </a:lnTo>
                  <a:lnTo>
                    <a:pt x="603" y="1"/>
                  </a:lnTo>
                  <a:lnTo>
                    <a:pt x="636" y="0"/>
                  </a:lnTo>
                  <a:lnTo>
                    <a:pt x="668" y="1"/>
                  </a:lnTo>
                  <a:lnTo>
                    <a:pt x="700" y="3"/>
                  </a:lnTo>
                  <a:lnTo>
                    <a:pt x="733" y="8"/>
                  </a:lnTo>
                  <a:lnTo>
                    <a:pt x="764" y="13"/>
                  </a:lnTo>
                  <a:lnTo>
                    <a:pt x="795" y="20"/>
                  </a:lnTo>
                  <a:lnTo>
                    <a:pt x="825" y="29"/>
                  </a:lnTo>
                  <a:lnTo>
                    <a:pt x="855" y="39"/>
                  </a:lnTo>
                  <a:lnTo>
                    <a:pt x="883" y="50"/>
                  </a:lnTo>
                  <a:lnTo>
                    <a:pt x="912" y="63"/>
                  </a:lnTo>
                  <a:lnTo>
                    <a:pt x="939" y="76"/>
                  </a:lnTo>
                  <a:lnTo>
                    <a:pt x="965" y="92"/>
                  </a:lnTo>
                  <a:lnTo>
                    <a:pt x="992" y="109"/>
                  </a:lnTo>
                  <a:lnTo>
                    <a:pt x="1016" y="126"/>
                  </a:lnTo>
                  <a:lnTo>
                    <a:pt x="1041" y="145"/>
                  </a:lnTo>
                  <a:lnTo>
                    <a:pt x="1064" y="165"/>
                  </a:lnTo>
                  <a:lnTo>
                    <a:pt x="1086" y="186"/>
                  </a:lnTo>
                  <a:lnTo>
                    <a:pt x="1106" y="208"/>
                  </a:lnTo>
                  <a:lnTo>
                    <a:pt x="1127" y="232"/>
                  </a:lnTo>
                  <a:lnTo>
                    <a:pt x="1146" y="256"/>
                  </a:lnTo>
                  <a:lnTo>
                    <a:pt x="1164" y="280"/>
                  </a:lnTo>
                  <a:lnTo>
                    <a:pt x="1179" y="306"/>
                  </a:lnTo>
                  <a:lnTo>
                    <a:pt x="1195" y="332"/>
                  </a:lnTo>
                  <a:lnTo>
                    <a:pt x="1209" y="360"/>
                  </a:lnTo>
                  <a:lnTo>
                    <a:pt x="1222" y="388"/>
                  </a:lnTo>
                  <a:lnTo>
                    <a:pt x="1234" y="418"/>
                  </a:lnTo>
                  <a:lnTo>
                    <a:pt x="1244" y="447"/>
                  </a:lnTo>
                  <a:lnTo>
                    <a:pt x="1251" y="476"/>
                  </a:lnTo>
                  <a:lnTo>
                    <a:pt x="1259" y="507"/>
                  </a:lnTo>
                  <a:lnTo>
                    <a:pt x="1265" y="538"/>
                  </a:lnTo>
                  <a:lnTo>
                    <a:pt x="1269" y="571"/>
                  </a:lnTo>
                  <a:lnTo>
                    <a:pt x="1271" y="603"/>
                  </a:lnTo>
                  <a:lnTo>
                    <a:pt x="1273" y="63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79"/>
            <p:cNvSpPr>
              <a:spLocks/>
            </p:cNvSpPr>
            <p:nvPr/>
          </p:nvSpPr>
          <p:spPr bwMode="auto">
            <a:xfrm>
              <a:off x="3702050" y="3178176"/>
              <a:ext cx="88900" cy="90488"/>
            </a:xfrm>
            <a:custGeom>
              <a:avLst/>
              <a:gdLst/>
              <a:ahLst/>
              <a:cxnLst>
                <a:cxn ang="0">
                  <a:pos x="508" y="268"/>
                </a:cxn>
                <a:cxn ang="0">
                  <a:pos x="506" y="293"/>
                </a:cxn>
                <a:cxn ang="0">
                  <a:pos x="497" y="330"/>
                </a:cxn>
                <a:cxn ang="0">
                  <a:pos x="478" y="375"/>
                </a:cxn>
                <a:cxn ang="0">
                  <a:pos x="450" y="416"/>
                </a:cxn>
                <a:cxn ang="0">
                  <a:pos x="416" y="450"/>
                </a:cxn>
                <a:cxn ang="0">
                  <a:pos x="376" y="478"/>
                </a:cxn>
                <a:cxn ang="0">
                  <a:pos x="330" y="497"/>
                </a:cxn>
                <a:cxn ang="0">
                  <a:pos x="293" y="506"/>
                </a:cxn>
                <a:cxn ang="0">
                  <a:pos x="267" y="508"/>
                </a:cxn>
                <a:cxn ang="0">
                  <a:pos x="242" y="508"/>
                </a:cxn>
                <a:cxn ang="0">
                  <a:pos x="215" y="506"/>
                </a:cxn>
                <a:cxn ang="0">
                  <a:pos x="191" y="500"/>
                </a:cxn>
                <a:cxn ang="0">
                  <a:pos x="168" y="493"/>
                </a:cxn>
                <a:cxn ang="0">
                  <a:pos x="133" y="478"/>
                </a:cxn>
                <a:cxn ang="0">
                  <a:pos x="93" y="450"/>
                </a:cxn>
                <a:cxn ang="0">
                  <a:pos x="59" y="416"/>
                </a:cxn>
                <a:cxn ang="0">
                  <a:pos x="31" y="375"/>
                </a:cxn>
                <a:cxn ang="0">
                  <a:pos x="16" y="342"/>
                </a:cxn>
                <a:cxn ang="0">
                  <a:pos x="8" y="317"/>
                </a:cxn>
                <a:cxn ang="0">
                  <a:pos x="4" y="293"/>
                </a:cxn>
                <a:cxn ang="0">
                  <a:pos x="1" y="268"/>
                </a:cxn>
                <a:cxn ang="0">
                  <a:pos x="1" y="241"/>
                </a:cxn>
                <a:cxn ang="0">
                  <a:pos x="4" y="215"/>
                </a:cxn>
                <a:cxn ang="0">
                  <a:pos x="8" y="191"/>
                </a:cxn>
                <a:cxn ang="0">
                  <a:pos x="16" y="167"/>
                </a:cxn>
                <a:cxn ang="0">
                  <a:pos x="31" y="133"/>
                </a:cxn>
                <a:cxn ang="0">
                  <a:pos x="59" y="92"/>
                </a:cxn>
                <a:cxn ang="0">
                  <a:pos x="93" y="58"/>
                </a:cxn>
                <a:cxn ang="0">
                  <a:pos x="133" y="32"/>
                </a:cxn>
                <a:cxn ang="0">
                  <a:pos x="179" y="12"/>
                </a:cxn>
                <a:cxn ang="0">
                  <a:pos x="215" y="4"/>
                </a:cxn>
                <a:cxn ang="0">
                  <a:pos x="242" y="0"/>
                </a:cxn>
                <a:cxn ang="0">
                  <a:pos x="267" y="0"/>
                </a:cxn>
                <a:cxn ang="0">
                  <a:pos x="293" y="4"/>
                </a:cxn>
                <a:cxn ang="0">
                  <a:pos x="330" y="12"/>
                </a:cxn>
                <a:cxn ang="0">
                  <a:pos x="376" y="32"/>
                </a:cxn>
                <a:cxn ang="0">
                  <a:pos x="416" y="58"/>
                </a:cxn>
                <a:cxn ang="0">
                  <a:pos x="450" y="92"/>
                </a:cxn>
                <a:cxn ang="0">
                  <a:pos x="478" y="133"/>
                </a:cxn>
                <a:cxn ang="0">
                  <a:pos x="497" y="179"/>
                </a:cxn>
                <a:cxn ang="0">
                  <a:pos x="506" y="215"/>
                </a:cxn>
                <a:cxn ang="0">
                  <a:pos x="508" y="241"/>
                </a:cxn>
              </a:cxnLst>
              <a:rect l="0" t="0" r="r" b="b"/>
              <a:pathLst>
                <a:path w="509" h="508">
                  <a:moveTo>
                    <a:pt x="509" y="254"/>
                  </a:moveTo>
                  <a:lnTo>
                    <a:pt x="508" y="268"/>
                  </a:lnTo>
                  <a:lnTo>
                    <a:pt x="507" y="280"/>
                  </a:lnTo>
                  <a:lnTo>
                    <a:pt x="506" y="293"/>
                  </a:lnTo>
                  <a:lnTo>
                    <a:pt x="504" y="305"/>
                  </a:lnTo>
                  <a:lnTo>
                    <a:pt x="497" y="330"/>
                  </a:lnTo>
                  <a:lnTo>
                    <a:pt x="489" y="353"/>
                  </a:lnTo>
                  <a:lnTo>
                    <a:pt x="478" y="375"/>
                  </a:lnTo>
                  <a:lnTo>
                    <a:pt x="465" y="396"/>
                  </a:lnTo>
                  <a:lnTo>
                    <a:pt x="450" y="416"/>
                  </a:lnTo>
                  <a:lnTo>
                    <a:pt x="434" y="434"/>
                  </a:lnTo>
                  <a:lnTo>
                    <a:pt x="416" y="450"/>
                  </a:lnTo>
                  <a:lnTo>
                    <a:pt x="396" y="465"/>
                  </a:lnTo>
                  <a:lnTo>
                    <a:pt x="376" y="478"/>
                  </a:lnTo>
                  <a:lnTo>
                    <a:pt x="354" y="488"/>
                  </a:lnTo>
                  <a:lnTo>
                    <a:pt x="330" y="497"/>
                  </a:lnTo>
                  <a:lnTo>
                    <a:pt x="306" y="504"/>
                  </a:lnTo>
                  <a:lnTo>
                    <a:pt x="293" y="506"/>
                  </a:lnTo>
                  <a:lnTo>
                    <a:pt x="281" y="507"/>
                  </a:lnTo>
                  <a:lnTo>
                    <a:pt x="267" y="508"/>
                  </a:lnTo>
                  <a:lnTo>
                    <a:pt x="254" y="508"/>
                  </a:lnTo>
                  <a:lnTo>
                    <a:pt x="242" y="508"/>
                  </a:lnTo>
                  <a:lnTo>
                    <a:pt x="229" y="507"/>
                  </a:lnTo>
                  <a:lnTo>
                    <a:pt x="215" y="506"/>
                  </a:lnTo>
                  <a:lnTo>
                    <a:pt x="203" y="504"/>
                  </a:lnTo>
                  <a:lnTo>
                    <a:pt x="191" y="500"/>
                  </a:lnTo>
                  <a:lnTo>
                    <a:pt x="179" y="497"/>
                  </a:lnTo>
                  <a:lnTo>
                    <a:pt x="168" y="493"/>
                  </a:lnTo>
                  <a:lnTo>
                    <a:pt x="156" y="488"/>
                  </a:lnTo>
                  <a:lnTo>
                    <a:pt x="133" y="478"/>
                  </a:lnTo>
                  <a:lnTo>
                    <a:pt x="112" y="465"/>
                  </a:lnTo>
                  <a:lnTo>
                    <a:pt x="93" y="450"/>
                  </a:lnTo>
                  <a:lnTo>
                    <a:pt x="75" y="434"/>
                  </a:lnTo>
                  <a:lnTo>
                    <a:pt x="59" y="416"/>
                  </a:lnTo>
                  <a:lnTo>
                    <a:pt x="44" y="396"/>
                  </a:lnTo>
                  <a:lnTo>
                    <a:pt x="31" y="375"/>
                  </a:lnTo>
                  <a:lnTo>
                    <a:pt x="20" y="353"/>
                  </a:lnTo>
                  <a:lnTo>
                    <a:pt x="16" y="342"/>
                  </a:lnTo>
                  <a:lnTo>
                    <a:pt x="12" y="330"/>
                  </a:lnTo>
                  <a:lnTo>
                    <a:pt x="8" y="317"/>
                  </a:lnTo>
                  <a:lnTo>
                    <a:pt x="6" y="305"/>
                  </a:lnTo>
                  <a:lnTo>
                    <a:pt x="4" y="293"/>
                  </a:lnTo>
                  <a:lnTo>
                    <a:pt x="1" y="280"/>
                  </a:lnTo>
                  <a:lnTo>
                    <a:pt x="1" y="268"/>
                  </a:lnTo>
                  <a:lnTo>
                    <a:pt x="0" y="254"/>
                  </a:lnTo>
                  <a:lnTo>
                    <a:pt x="1" y="241"/>
                  </a:lnTo>
                  <a:lnTo>
                    <a:pt x="1" y="229"/>
                  </a:lnTo>
                  <a:lnTo>
                    <a:pt x="4" y="215"/>
                  </a:lnTo>
                  <a:lnTo>
                    <a:pt x="6" y="203"/>
                  </a:lnTo>
                  <a:lnTo>
                    <a:pt x="8" y="191"/>
                  </a:lnTo>
                  <a:lnTo>
                    <a:pt x="12" y="179"/>
                  </a:lnTo>
                  <a:lnTo>
                    <a:pt x="16" y="167"/>
                  </a:lnTo>
                  <a:lnTo>
                    <a:pt x="20" y="156"/>
                  </a:lnTo>
                  <a:lnTo>
                    <a:pt x="31" y="133"/>
                  </a:lnTo>
                  <a:lnTo>
                    <a:pt x="44" y="112"/>
                  </a:lnTo>
                  <a:lnTo>
                    <a:pt x="59" y="92"/>
                  </a:lnTo>
                  <a:lnTo>
                    <a:pt x="75" y="75"/>
                  </a:lnTo>
                  <a:lnTo>
                    <a:pt x="93" y="58"/>
                  </a:lnTo>
                  <a:lnTo>
                    <a:pt x="112" y="44"/>
                  </a:lnTo>
                  <a:lnTo>
                    <a:pt x="133" y="32"/>
                  </a:lnTo>
                  <a:lnTo>
                    <a:pt x="156" y="20"/>
                  </a:lnTo>
                  <a:lnTo>
                    <a:pt x="179" y="12"/>
                  </a:lnTo>
                  <a:lnTo>
                    <a:pt x="203" y="6"/>
                  </a:lnTo>
                  <a:lnTo>
                    <a:pt x="215" y="4"/>
                  </a:lnTo>
                  <a:lnTo>
                    <a:pt x="229" y="2"/>
                  </a:lnTo>
                  <a:lnTo>
                    <a:pt x="242" y="0"/>
                  </a:lnTo>
                  <a:lnTo>
                    <a:pt x="254" y="0"/>
                  </a:lnTo>
                  <a:lnTo>
                    <a:pt x="267" y="0"/>
                  </a:lnTo>
                  <a:lnTo>
                    <a:pt x="281" y="2"/>
                  </a:lnTo>
                  <a:lnTo>
                    <a:pt x="293" y="4"/>
                  </a:lnTo>
                  <a:lnTo>
                    <a:pt x="306" y="6"/>
                  </a:lnTo>
                  <a:lnTo>
                    <a:pt x="330" y="12"/>
                  </a:lnTo>
                  <a:lnTo>
                    <a:pt x="354" y="20"/>
                  </a:lnTo>
                  <a:lnTo>
                    <a:pt x="376" y="32"/>
                  </a:lnTo>
                  <a:lnTo>
                    <a:pt x="396" y="44"/>
                  </a:lnTo>
                  <a:lnTo>
                    <a:pt x="416" y="58"/>
                  </a:lnTo>
                  <a:lnTo>
                    <a:pt x="434" y="75"/>
                  </a:lnTo>
                  <a:lnTo>
                    <a:pt x="450" y="92"/>
                  </a:lnTo>
                  <a:lnTo>
                    <a:pt x="465" y="112"/>
                  </a:lnTo>
                  <a:lnTo>
                    <a:pt x="478" y="133"/>
                  </a:lnTo>
                  <a:lnTo>
                    <a:pt x="489" y="156"/>
                  </a:lnTo>
                  <a:lnTo>
                    <a:pt x="497" y="179"/>
                  </a:lnTo>
                  <a:lnTo>
                    <a:pt x="504" y="203"/>
                  </a:lnTo>
                  <a:lnTo>
                    <a:pt x="506" y="215"/>
                  </a:lnTo>
                  <a:lnTo>
                    <a:pt x="507" y="229"/>
                  </a:lnTo>
                  <a:lnTo>
                    <a:pt x="508" y="241"/>
                  </a:lnTo>
                  <a:lnTo>
                    <a:pt x="509" y="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80"/>
            <p:cNvSpPr>
              <a:spLocks/>
            </p:cNvSpPr>
            <p:nvPr/>
          </p:nvSpPr>
          <p:spPr bwMode="auto">
            <a:xfrm>
              <a:off x="4056063" y="3121026"/>
              <a:ext cx="223837" cy="225425"/>
            </a:xfrm>
            <a:custGeom>
              <a:avLst/>
              <a:gdLst/>
              <a:ahLst/>
              <a:cxnLst>
                <a:cxn ang="0">
                  <a:pos x="1270" y="700"/>
                </a:cxn>
                <a:cxn ang="0">
                  <a:pos x="1253" y="794"/>
                </a:cxn>
                <a:cxn ang="0">
                  <a:pos x="1223" y="883"/>
                </a:cxn>
                <a:cxn ang="0">
                  <a:pos x="1181" y="965"/>
                </a:cxn>
                <a:cxn ang="0">
                  <a:pos x="1128" y="1040"/>
                </a:cxn>
                <a:cxn ang="0">
                  <a:pos x="1064" y="1106"/>
                </a:cxn>
                <a:cxn ang="0">
                  <a:pos x="992" y="1162"/>
                </a:cxn>
                <a:cxn ang="0">
                  <a:pos x="913" y="1209"/>
                </a:cxn>
                <a:cxn ang="0">
                  <a:pos x="825" y="1243"/>
                </a:cxn>
                <a:cxn ang="0">
                  <a:pos x="733" y="1264"/>
                </a:cxn>
                <a:cxn ang="0">
                  <a:pos x="636" y="1271"/>
                </a:cxn>
                <a:cxn ang="0">
                  <a:pos x="539" y="1264"/>
                </a:cxn>
                <a:cxn ang="0">
                  <a:pos x="447" y="1243"/>
                </a:cxn>
                <a:cxn ang="0">
                  <a:pos x="360" y="1209"/>
                </a:cxn>
                <a:cxn ang="0">
                  <a:pos x="281" y="1162"/>
                </a:cxn>
                <a:cxn ang="0">
                  <a:pos x="208" y="1106"/>
                </a:cxn>
                <a:cxn ang="0">
                  <a:pos x="145" y="1040"/>
                </a:cxn>
                <a:cxn ang="0">
                  <a:pos x="92" y="965"/>
                </a:cxn>
                <a:cxn ang="0">
                  <a:pos x="50" y="883"/>
                </a:cxn>
                <a:cxn ang="0">
                  <a:pos x="20" y="794"/>
                </a:cxn>
                <a:cxn ang="0">
                  <a:pos x="3" y="700"/>
                </a:cxn>
                <a:cxn ang="0">
                  <a:pos x="1" y="603"/>
                </a:cxn>
                <a:cxn ang="0">
                  <a:pos x="13" y="507"/>
                </a:cxn>
                <a:cxn ang="0">
                  <a:pos x="39" y="418"/>
                </a:cxn>
                <a:cxn ang="0">
                  <a:pos x="77" y="332"/>
                </a:cxn>
                <a:cxn ang="0">
                  <a:pos x="126" y="256"/>
                </a:cxn>
                <a:cxn ang="0">
                  <a:pos x="186" y="186"/>
                </a:cxn>
                <a:cxn ang="0">
                  <a:pos x="256" y="126"/>
                </a:cxn>
                <a:cxn ang="0">
                  <a:pos x="333" y="76"/>
                </a:cxn>
                <a:cxn ang="0">
                  <a:pos x="418" y="39"/>
                </a:cxn>
                <a:cxn ang="0">
                  <a:pos x="508" y="13"/>
                </a:cxn>
                <a:cxn ang="0">
                  <a:pos x="603" y="1"/>
                </a:cxn>
                <a:cxn ang="0">
                  <a:pos x="702" y="3"/>
                </a:cxn>
                <a:cxn ang="0">
                  <a:pos x="795" y="20"/>
                </a:cxn>
                <a:cxn ang="0">
                  <a:pos x="884" y="50"/>
                </a:cxn>
                <a:cxn ang="0">
                  <a:pos x="966" y="92"/>
                </a:cxn>
                <a:cxn ang="0">
                  <a:pos x="1041" y="145"/>
                </a:cxn>
                <a:cxn ang="0">
                  <a:pos x="1108" y="208"/>
                </a:cxn>
                <a:cxn ang="0">
                  <a:pos x="1164" y="280"/>
                </a:cxn>
                <a:cxn ang="0">
                  <a:pos x="1210" y="360"/>
                </a:cxn>
                <a:cxn ang="0">
                  <a:pos x="1244" y="447"/>
                </a:cxn>
                <a:cxn ang="0">
                  <a:pos x="1265" y="538"/>
                </a:cxn>
                <a:cxn ang="0">
                  <a:pos x="1273" y="636"/>
                </a:cxn>
              </a:cxnLst>
              <a:rect l="0" t="0" r="r" b="b"/>
              <a:pathLst>
                <a:path w="1273" h="1271">
                  <a:moveTo>
                    <a:pt x="1273" y="636"/>
                  </a:moveTo>
                  <a:lnTo>
                    <a:pt x="1272" y="668"/>
                  </a:lnTo>
                  <a:lnTo>
                    <a:pt x="1270" y="700"/>
                  </a:lnTo>
                  <a:lnTo>
                    <a:pt x="1265" y="732"/>
                  </a:lnTo>
                  <a:lnTo>
                    <a:pt x="1260" y="763"/>
                  </a:lnTo>
                  <a:lnTo>
                    <a:pt x="1253" y="794"/>
                  </a:lnTo>
                  <a:lnTo>
                    <a:pt x="1244" y="824"/>
                  </a:lnTo>
                  <a:lnTo>
                    <a:pt x="1234" y="854"/>
                  </a:lnTo>
                  <a:lnTo>
                    <a:pt x="1223" y="883"/>
                  </a:lnTo>
                  <a:lnTo>
                    <a:pt x="1210" y="912"/>
                  </a:lnTo>
                  <a:lnTo>
                    <a:pt x="1195" y="939"/>
                  </a:lnTo>
                  <a:lnTo>
                    <a:pt x="1181" y="965"/>
                  </a:lnTo>
                  <a:lnTo>
                    <a:pt x="1164" y="992"/>
                  </a:lnTo>
                  <a:lnTo>
                    <a:pt x="1146" y="1016"/>
                  </a:lnTo>
                  <a:lnTo>
                    <a:pt x="1128" y="1040"/>
                  </a:lnTo>
                  <a:lnTo>
                    <a:pt x="1108" y="1063"/>
                  </a:lnTo>
                  <a:lnTo>
                    <a:pt x="1087" y="1085"/>
                  </a:lnTo>
                  <a:lnTo>
                    <a:pt x="1064" y="1106"/>
                  </a:lnTo>
                  <a:lnTo>
                    <a:pt x="1041" y="1126"/>
                  </a:lnTo>
                  <a:lnTo>
                    <a:pt x="1017" y="1145"/>
                  </a:lnTo>
                  <a:lnTo>
                    <a:pt x="992" y="1162"/>
                  </a:lnTo>
                  <a:lnTo>
                    <a:pt x="966" y="1179"/>
                  </a:lnTo>
                  <a:lnTo>
                    <a:pt x="939" y="1194"/>
                  </a:lnTo>
                  <a:lnTo>
                    <a:pt x="913" y="1209"/>
                  </a:lnTo>
                  <a:lnTo>
                    <a:pt x="884" y="1221"/>
                  </a:lnTo>
                  <a:lnTo>
                    <a:pt x="855" y="1233"/>
                  </a:lnTo>
                  <a:lnTo>
                    <a:pt x="825" y="1243"/>
                  </a:lnTo>
                  <a:lnTo>
                    <a:pt x="795" y="1251"/>
                  </a:lnTo>
                  <a:lnTo>
                    <a:pt x="765" y="1259"/>
                  </a:lnTo>
                  <a:lnTo>
                    <a:pt x="733" y="1264"/>
                  </a:lnTo>
                  <a:lnTo>
                    <a:pt x="702" y="1268"/>
                  </a:lnTo>
                  <a:lnTo>
                    <a:pt x="669" y="1271"/>
                  </a:lnTo>
                  <a:lnTo>
                    <a:pt x="636" y="1271"/>
                  </a:lnTo>
                  <a:lnTo>
                    <a:pt x="603" y="1271"/>
                  </a:lnTo>
                  <a:lnTo>
                    <a:pt x="571" y="1268"/>
                  </a:lnTo>
                  <a:lnTo>
                    <a:pt x="539" y="1264"/>
                  </a:lnTo>
                  <a:lnTo>
                    <a:pt x="508" y="1259"/>
                  </a:lnTo>
                  <a:lnTo>
                    <a:pt x="477" y="1251"/>
                  </a:lnTo>
                  <a:lnTo>
                    <a:pt x="447" y="1243"/>
                  </a:lnTo>
                  <a:lnTo>
                    <a:pt x="418" y="1233"/>
                  </a:lnTo>
                  <a:lnTo>
                    <a:pt x="389" y="1221"/>
                  </a:lnTo>
                  <a:lnTo>
                    <a:pt x="360" y="1209"/>
                  </a:lnTo>
                  <a:lnTo>
                    <a:pt x="333" y="1194"/>
                  </a:lnTo>
                  <a:lnTo>
                    <a:pt x="306" y="1179"/>
                  </a:lnTo>
                  <a:lnTo>
                    <a:pt x="281" y="1162"/>
                  </a:lnTo>
                  <a:lnTo>
                    <a:pt x="256" y="1145"/>
                  </a:lnTo>
                  <a:lnTo>
                    <a:pt x="232" y="1126"/>
                  </a:lnTo>
                  <a:lnTo>
                    <a:pt x="208" y="1106"/>
                  </a:lnTo>
                  <a:lnTo>
                    <a:pt x="186" y="1085"/>
                  </a:lnTo>
                  <a:lnTo>
                    <a:pt x="165" y="1063"/>
                  </a:lnTo>
                  <a:lnTo>
                    <a:pt x="145" y="1040"/>
                  </a:lnTo>
                  <a:lnTo>
                    <a:pt x="126" y="1016"/>
                  </a:lnTo>
                  <a:lnTo>
                    <a:pt x="109" y="992"/>
                  </a:lnTo>
                  <a:lnTo>
                    <a:pt x="92" y="965"/>
                  </a:lnTo>
                  <a:lnTo>
                    <a:pt x="77" y="939"/>
                  </a:lnTo>
                  <a:lnTo>
                    <a:pt x="63" y="912"/>
                  </a:lnTo>
                  <a:lnTo>
                    <a:pt x="50" y="883"/>
                  </a:lnTo>
                  <a:lnTo>
                    <a:pt x="39" y="854"/>
                  </a:lnTo>
                  <a:lnTo>
                    <a:pt x="29" y="824"/>
                  </a:lnTo>
                  <a:lnTo>
                    <a:pt x="20" y="794"/>
                  </a:lnTo>
                  <a:lnTo>
                    <a:pt x="13" y="763"/>
                  </a:lnTo>
                  <a:lnTo>
                    <a:pt x="8" y="732"/>
                  </a:lnTo>
                  <a:lnTo>
                    <a:pt x="3" y="700"/>
                  </a:lnTo>
                  <a:lnTo>
                    <a:pt x="1" y="668"/>
                  </a:lnTo>
                  <a:lnTo>
                    <a:pt x="0" y="636"/>
                  </a:lnTo>
                  <a:lnTo>
                    <a:pt x="1" y="603"/>
                  </a:lnTo>
                  <a:lnTo>
                    <a:pt x="3" y="571"/>
                  </a:lnTo>
                  <a:lnTo>
                    <a:pt x="8" y="538"/>
                  </a:lnTo>
                  <a:lnTo>
                    <a:pt x="13" y="507"/>
                  </a:lnTo>
                  <a:lnTo>
                    <a:pt x="20" y="476"/>
                  </a:lnTo>
                  <a:lnTo>
                    <a:pt x="29" y="447"/>
                  </a:lnTo>
                  <a:lnTo>
                    <a:pt x="39" y="418"/>
                  </a:lnTo>
                  <a:lnTo>
                    <a:pt x="50" y="388"/>
                  </a:lnTo>
                  <a:lnTo>
                    <a:pt x="63" y="360"/>
                  </a:lnTo>
                  <a:lnTo>
                    <a:pt x="77" y="332"/>
                  </a:lnTo>
                  <a:lnTo>
                    <a:pt x="92" y="306"/>
                  </a:lnTo>
                  <a:lnTo>
                    <a:pt x="109" y="280"/>
                  </a:lnTo>
                  <a:lnTo>
                    <a:pt x="126" y="256"/>
                  </a:lnTo>
                  <a:lnTo>
                    <a:pt x="145" y="232"/>
                  </a:lnTo>
                  <a:lnTo>
                    <a:pt x="165" y="208"/>
                  </a:lnTo>
                  <a:lnTo>
                    <a:pt x="186" y="186"/>
                  </a:lnTo>
                  <a:lnTo>
                    <a:pt x="208" y="165"/>
                  </a:lnTo>
                  <a:lnTo>
                    <a:pt x="232" y="145"/>
                  </a:lnTo>
                  <a:lnTo>
                    <a:pt x="256" y="126"/>
                  </a:lnTo>
                  <a:lnTo>
                    <a:pt x="281" y="109"/>
                  </a:lnTo>
                  <a:lnTo>
                    <a:pt x="306" y="92"/>
                  </a:lnTo>
                  <a:lnTo>
                    <a:pt x="333" y="76"/>
                  </a:lnTo>
                  <a:lnTo>
                    <a:pt x="360" y="63"/>
                  </a:lnTo>
                  <a:lnTo>
                    <a:pt x="389" y="50"/>
                  </a:lnTo>
                  <a:lnTo>
                    <a:pt x="418" y="39"/>
                  </a:lnTo>
                  <a:lnTo>
                    <a:pt x="447" y="29"/>
                  </a:lnTo>
                  <a:lnTo>
                    <a:pt x="477" y="20"/>
                  </a:lnTo>
                  <a:lnTo>
                    <a:pt x="508" y="13"/>
                  </a:lnTo>
                  <a:lnTo>
                    <a:pt x="539" y="8"/>
                  </a:lnTo>
                  <a:lnTo>
                    <a:pt x="571" y="3"/>
                  </a:lnTo>
                  <a:lnTo>
                    <a:pt x="603" y="1"/>
                  </a:lnTo>
                  <a:lnTo>
                    <a:pt x="636" y="0"/>
                  </a:lnTo>
                  <a:lnTo>
                    <a:pt x="669" y="1"/>
                  </a:lnTo>
                  <a:lnTo>
                    <a:pt x="702" y="3"/>
                  </a:lnTo>
                  <a:lnTo>
                    <a:pt x="733" y="8"/>
                  </a:lnTo>
                  <a:lnTo>
                    <a:pt x="765" y="13"/>
                  </a:lnTo>
                  <a:lnTo>
                    <a:pt x="795" y="20"/>
                  </a:lnTo>
                  <a:lnTo>
                    <a:pt x="825" y="29"/>
                  </a:lnTo>
                  <a:lnTo>
                    <a:pt x="855" y="39"/>
                  </a:lnTo>
                  <a:lnTo>
                    <a:pt x="884" y="50"/>
                  </a:lnTo>
                  <a:lnTo>
                    <a:pt x="913" y="63"/>
                  </a:lnTo>
                  <a:lnTo>
                    <a:pt x="939" y="76"/>
                  </a:lnTo>
                  <a:lnTo>
                    <a:pt x="966" y="92"/>
                  </a:lnTo>
                  <a:lnTo>
                    <a:pt x="992" y="109"/>
                  </a:lnTo>
                  <a:lnTo>
                    <a:pt x="1017" y="126"/>
                  </a:lnTo>
                  <a:lnTo>
                    <a:pt x="1041" y="145"/>
                  </a:lnTo>
                  <a:lnTo>
                    <a:pt x="1064" y="165"/>
                  </a:lnTo>
                  <a:lnTo>
                    <a:pt x="1087" y="186"/>
                  </a:lnTo>
                  <a:lnTo>
                    <a:pt x="1108" y="208"/>
                  </a:lnTo>
                  <a:lnTo>
                    <a:pt x="1128" y="232"/>
                  </a:lnTo>
                  <a:lnTo>
                    <a:pt x="1146" y="256"/>
                  </a:lnTo>
                  <a:lnTo>
                    <a:pt x="1164" y="280"/>
                  </a:lnTo>
                  <a:lnTo>
                    <a:pt x="1181" y="306"/>
                  </a:lnTo>
                  <a:lnTo>
                    <a:pt x="1195" y="332"/>
                  </a:lnTo>
                  <a:lnTo>
                    <a:pt x="1210" y="360"/>
                  </a:lnTo>
                  <a:lnTo>
                    <a:pt x="1223" y="388"/>
                  </a:lnTo>
                  <a:lnTo>
                    <a:pt x="1234" y="418"/>
                  </a:lnTo>
                  <a:lnTo>
                    <a:pt x="1244" y="447"/>
                  </a:lnTo>
                  <a:lnTo>
                    <a:pt x="1253" y="476"/>
                  </a:lnTo>
                  <a:lnTo>
                    <a:pt x="1260" y="507"/>
                  </a:lnTo>
                  <a:lnTo>
                    <a:pt x="1265" y="538"/>
                  </a:lnTo>
                  <a:lnTo>
                    <a:pt x="1270" y="571"/>
                  </a:lnTo>
                  <a:lnTo>
                    <a:pt x="1272" y="603"/>
                  </a:lnTo>
                  <a:lnTo>
                    <a:pt x="1273" y="63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81"/>
            <p:cNvSpPr>
              <a:spLocks/>
            </p:cNvSpPr>
            <p:nvPr/>
          </p:nvSpPr>
          <p:spPr bwMode="auto">
            <a:xfrm>
              <a:off x="4124325" y="3181351"/>
              <a:ext cx="88900" cy="88900"/>
            </a:xfrm>
            <a:custGeom>
              <a:avLst/>
              <a:gdLst/>
              <a:ahLst/>
              <a:cxnLst>
                <a:cxn ang="0">
                  <a:pos x="508" y="267"/>
                </a:cxn>
                <a:cxn ang="0">
                  <a:pos x="505" y="292"/>
                </a:cxn>
                <a:cxn ang="0">
                  <a:pos x="497" y="329"/>
                </a:cxn>
                <a:cxn ang="0">
                  <a:pos x="477" y="374"/>
                </a:cxn>
                <a:cxn ang="0">
                  <a:pos x="450" y="415"/>
                </a:cxn>
                <a:cxn ang="0">
                  <a:pos x="416" y="449"/>
                </a:cxn>
                <a:cxn ang="0">
                  <a:pos x="375" y="476"/>
                </a:cxn>
                <a:cxn ang="0">
                  <a:pos x="329" y="496"/>
                </a:cxn>
                <a:cxn ang="0">
                  <a:pos x="293" y="504"/>
                </a:cxn>
                <a:cxn ang="0">
                  <a:pos x="267" y="507"/>
                </a:cxn>
                <a:cxn ang="0">
                  <a:pos x="241" y="507"/>
                </a:cxn>
                <a:cxn ang="0">
                  <a:pos x="215" y="504"/>
                </a:cxn>
                <a:cxn ang="0">
                  <a:pos x="191" y="499"/>
                </a:cxn>
                <a:cxn ang="0">
                  <a:pos x="166" y="492"/>
                </a:cxn>
                <a:cxn ang="0">
                  <a:pos x="133" y="476"/>
                </a:cxn>
                <a:cxn ang="0">
                  <a:pos x="92" y="449"/>
                </a:cxn>
                <a:cxn ang="0">
                  <a:pos x="58" y="415"/>
                </a:cxn>
                <a:cxn ang="0">
                  <a:pos x="30" y="374"/>
                </a:cxn>
                <a:cxn ang="0">
                  <a:pos x="16" y="341"/>
                </a:cxn>
                <a:cxn ang="0">
                  <a:pos x="8" y="317"/>
                </a:cxn>
                <a:cxn ang="0">
                  <a:pos x="2" y="292"/>
                </a:cxn>
                <a:cxn ang="0">
                  <a:pos x="0" y="267"/>
                </a:cxn>
                <a:cxn ang="0">
                  <a:pos x="0" y="240"/>
                </a:cxn>
                <a:cxn ang="0">
                  <a:pos x="2" y="215"/>
                </a:cxn>
                <a:cxn ang="0">
                  <a:pos x="8" y="190"/>
                </a:cxn>
                <a:cxn ang="0">
                  <a:pos x="16" y="166"/>
                </a:cxn>
                <a:cxn ang="0">
                  <a:pos x="30" y="133"/>
                </a:cxn>
                <a:cxn ang="0">
                  <a:pos x="58" y="92"/>
                </a:cxn>
                <a:cxn ang="0">
                  <a:pos x="92" y="57"/>
                </a:cxn>
                <a:cxn ang="0">
                  <a:pos x="133" y="31"/>
                </a:cxn>
                <a:cxn ang="0">
                  <a:pos x="179" y="11"/>
                </a:cxn>
                <a:cxn ang="0">
                  <a:pos x="215" y="3"/>
                </a:cxn>
                <a:cxn ang="0">
                  <a:pos x="241" y="0"/>
                </a:cxn>
                <a:cxn ang="0">
                  <a:pos x="267" y="0"/>
                </a:cxn>
                <a:cxn ang="0">
                  <a:pos x="293" y="3"/>
                </a:cxn>
                <a:cxn ang="0">
                  <a:pos x="329" y="11"/>
                </a:cxn>
                <a:cxn ang="0">
                  <a:pos x="375" y="31"/>
                </a:cxn>
                <a:cxn ang="0">
                  <a:pos x="416" y="57"/>
                </a:cxn>
                <a:cxn ang="0">
                  <a:pos x="450" y="92"/>
                </a:cxn>
                <a:cxn ang="0">
                  <a:pos x="477" y="133"/>
                </a:cxn>
                <a:cxn ang="0">
                  <a:pos x="497" y="178"/>
                </a:cxn>
                <a:cxn ang="0">
                  <a:pos x="505" y="215"/>
                </a:cxn>
                <a:cxn ang="0">
                  <a:pos x="508" y="240"/>
                </a:cxn>
              </a:cxnLst>
              <a:rect l="0" t="0" r="r" b="b"/>
              <a:pathLst>
                <a:path w="508" h="507">
                  <a:moveTo>
                    <a:pt x="508" y="253"/>
                  </a:moveTo>
                  <a:lnTo>
                    <a:pt x="508" y="267"/>
                  </a:lnTo>
                  <a:lnTo>
                    <a:pt x="507" y="279"/>
                  </a:lnTo>
                  <a:lnTo>
                    <a:pt x="505" y="292"/>
                  </a:lnTo>
                  <a:lnTo>
                    <a:pt x="502" y="304"/>
                  </a:lnTo>
                  <a:lnTo>
                    <a:pt x="497" y="329"/>
                  </a:lnTo>
                  <a:lnTo>
                    <a:pt x="488" y="352"/>
                  </a:lnTo>
                  <a:lnTo>
                    <a:pt x="477" y="374"/>
                  </a:lnTo>
                  <a:lnTo>
                    <a:pt x="465" y="395"/>
                  </a:lnTo>
                  <a:lnTo>
                    <a:pt x="450" y="415"/>
                  </a:lnTo>
                  <a:lnTo>
                    <a:pt x="434" y="433"/>
                  </a:lnTo>
                  <a:lnTo>
                    <a:pt x="416" y="449"/>
                  </a:lnTo>
                  <a:lnTo>
                    <a:pt x="396" y="464"/>
                  </a:lnTo>
                  <a:lnTo>
                    <a:pt x="375" y="476"/>
                  </a:lnTo>
                  <a:lnTo>
                    <a:pt x="353" y="487"/>
                  </a:lnTo>
                  <a:lnTo>
                    <a:pt x="329" y="496"/>
                  </a:lnTo>
                  <a:lnTo>
                    <a:pt x="305" y="502"/>
                  </a:lnTo>
                  <a:lnTo>
                    <a:pt x="293" y="504"/>
                  </a:lnTo>
                  <a:lnTo>
                    <a:pt x="280" y="506"/>
                  </a:lnTo>
                  <a:lnTo>
                    <a:pt x="267" y="507"/>
                  </a:lnTo>
                  <a:lnTo>
                    <a:pt x="254" y="507"/>
                  </a:lnTo>
                  <a:lnTo>
                    <a:pt x="241" y="507"/>
                  </a:lnTo>
                  <a:lnTo>
                    <a:pt x="229" y="506"/>
                  </a:lnTo>
                  <a:lnTo>
                    <a:pt x="215" y="504"/>
                  </a:lnTo>
                  <a:lnTo>
                    <a:pt x="203" y="502"/>
                  </a:lnTo>
                  <a:lnTo>
                    <a:pt x="191" y="499"/>
                  </a:lnTo>
                  <a:lnTo>
                    <a:pt x="179" y="496"/>
                  </a:lnTo>
                  <a:lnTo>
                    <a:pt x="166" y="492"/>
                  </a:lnTo>
                  <a:lnTo>
                    <a:pt x="155" y="487"/>
                  </a:lnTo>
                  <a:lnTo>
                    <a:pt x="133" y="476"/>
                  </a:lnTo>
                  <a:lnTo>
                    <a:pt x="112" y="464"/>
                  </a:lnTo>
                  <a:lnTo>
                    <a:pt x="92" y="449"/>
                  </a:lnTo>
                  <a:lnTo>
                    <a:pt x="74" y="433"/>
                  </a:lnTo>
                  <a:lnTo>
                    <a:pt x="58" y="415"/>
                  </a:lnTo>
                  <a:lnTo>
                    <a:pt x="43" y="395"/>
                  </a:lnTo>
                  <a:lnTo>
                    <a:pt x="30" y="374"/>
                  </a:lnTo>
                  <a:lnTo>
                    <a:pt x="20" y="352"/>
                  </a:lnTo>
                  <a:lnTo>
                    <a:pt x="16" y="341"/>
                  </a:lnTo>
                  <a:lnTo>
                    <a:pt x="11" y="329"/>
                  </a:lnTo>
                  <a:lnTo>
                    <a:pt x="8" y="317"/>
                  </a:lnTo>
                  <a:lnTo>
                    <a:pt x="5" y="304"/>
                  </a:lnTo>
                  <a:lnTo>
                    <a:pt x="2" y="292"/>
                  </a:lnTo>
                  <a:lnTo>
                    <a:pt x="1" y="279"/>
                  </a:lnTo>
                  <a:lnTo>
                    <a:pt x="0" y="267"/>
                  </a:lnTo>
                  <a:lnTo>
                    <a:pt x="0" y="253"/>
                  </a:lnTo>
                  <a:lnTo>
                    <a:pt x="0" y="240"/>
                  </a:lnTo>
                  <a:lnTo>
                    <a:pt x="1" y="228"/>
                  </a:lnTo>
                  <a:lnTo>
                    <a:pt x="2" y="215"/>
                  </a:lnTo>
                  <a:lnTo>
                    <a:pt x="5" y="202"/>
                  </a:lnTo>
                  <a:lnTo>
                    <a:pt x="8" y="190"/>
                  </a:lnTo>
                  <a:lnTo>
                    <a:pt x="11" y="178"/>
                  </a:lnTo>
                  <a:lnTo>
                    <a:pt x="16" y="166"/>
                  </a:lnTo>
                  <a:lnTo>
                    <a:pt x="20" y="155"/>
                  </a:lnTo>
                  <a:lnTo>
                    <a:pt x="30" y="133"/>
                  </a:lnTo>
                  <a:lnTo>
                    <a:pt x="43" y="112"/>
                  </a:lnTo>
                  <a:lnTo>
                    <a:pt x="58" y="92"/>
                  </a:lnTo>
                  <a:lnTo>
                    <a:pt x="74" y="74"/>
                  </a:lnTo>
                  <a:lnTo>
                    <a:pt x="92" y="57"/>
                  </a:lnTo>
                  <a:lnTo>
                    <a:pt x="112" y="43"/>
                  </a:lnTo>
                  <a:lnTo>
                    <a:pt x="133" y="31"/>
                  </a:lnTo>
                  <a:lnTo>
                    <a:pt x="155" y="20"/>
                  </a:lnTo>
                  <a:lnTo>
                    <a:pt x="179" y="11"/>
                  </a:lnTo>
                  <a:lnTo>
                    <a:pt x="203" y="5"/>
                  </a:lnTo>
                  <a:lnTo>
                    <a:pt x="215" y="3"/>
                  </a:lnTo>
                  <a:lnTo>
                    <a:pt x="229" y="1"/>
                  </a:lnTo>
                  <a:lnTo>
                    <a:pt x="241" y="0"/>
                  </a:lnTo>
                  <a:lnTo>
                    <a:pt x="254" y="0"/>
                  </a:lnTo>
                  <a:lnTo>
                    <a:pt x="267" y="0"/>
                  </a:lnTo>
                  <a:lnTo>
                    <a:pt x="280" y="1"/>
                  </a:lnTo>
                  <a:lnTo>
                    <a:pt x="293" y="3"/>
                  </a:lnTo>
                  <a:lnTo>
                    <a:pt x="305" y="5"/>
                  </a:lnTo>
                  <a:lnTo>
                    <a:pt x="329" y="11"/>
                  </a:lnTo>
                  <a:lnTo>
                    <a:pt x="353" y="20"/>
                  </a:lnTo>
                  <a:lnTo>
                    <a:pt x="375" y="31"/>
                  </a:lnTo>
                  <a:lnTo>
                    <a:pt x="396" y="43"/>
                  </a:lnTo>
                  <a:lnTo>
                    <a:pt x="416" y="57"/>
                  </a:lnTo>
                  <a:lnTo>
                    <a:pt x="434" y="74"/>
                  </a:lnTo>
                  <a:lnTo>
                    <a:pt x="450" y="92"/>
                  </a:lnTo>
                  <a:lnTo>
                    <a:pt x="465" y="112"/>
                  </a:lnTo>
                  <a:lnTo>
                    <a:pt x="477" y="133"/>
                  </a:lnTo>
                  <a:lnTo>
                    <a:pt x="488" y="155"/>
                  </a:lnTo>
                  <a:lnTo>
                    <a:pt x="497" y="178"/>
                  </a:lnTo>
                  <a:lnTo>
                    <a:pt x="502" y="202"/>
                  </a:lnTo>
                  <a:lnTo>
                    <a:pt x="505" y="215"/>
                  </a:lnTo>
                  <a:lnTo>
                    <a:pt x="507" y="228"/>
                  </a:lnTo>
                  <a:lnTo>
                    <a:pt x="508" y="240"/>
                  </a:lnTo>
                  <a:lnTo>
                    <a:pt x="50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82"/>
            <p:cNvSpPr>
              <a:spLocks/>
            </p:cNvSpPr>
            <p:nvPr/>
          </p:nvSpPr>
          <p:spPr bwMode="auto">
            <a:xfrm>
              <a:off x="4103688" y="2981326"/>
              <a:ext cx="158750" cy="57150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25" y="88"/>
                </a:cxn>
                <a:cxn ang="0">
                  <a:pos x="15" y="99"/>
                </a:cxn>
                <a:cxn ang="0">
                  <a:pos x="6" y="113"/>
                </a:cxn>
                <a:cxn ang="0">
                  <a:pos x="2" y="128"/>
                </a:cxn>
                <a:cxn ang="0">
                  <a:pos x="0" y="143"/>
                </a:cxn>
                <a:cxn ang="0">
                  <a:pos x="0" y="160"/>
                </a:cxn>
                <a:cxn ang="0">
                  <a:pos x="4" y="175"/>
                </a:cxn>
                <a:cxn ang="0">
                  <a:pos x="12" y="191"/>
                </a:cxn>
                <a:cxn ang="0">
                  <a:pos x="22" y="204"/>
                </a:cxn>
                <a:cxn ang="0">
                  <a:pos x="33" y="214"/>
                </a:cxn>
                <a:cxn ang="0">
                  <a:pos x="47" y="222"/>
                </a:cxn>
                <a:cxn ang="0">
                  <a:pos x="62" y="227"/>
                </a:cxn>
                <a:cxn ang="0">
                  <a:pos x="77" y="229"/>
                </a:cxn>
                <a:cxn ang="0">
                  <a:pos x="94" y="229"/>
                </a:cxn>
                <a:cxn ang="0">
                  <a:pos x="110" y="225"/>
                </a:cxn>
                <a:cxn ang="0">
                  <a:pos x="138" y="213"/>
                </a:cxn>
                <a:cxn ang="0">
                  <a:pos x="217" y="187"/>
                </a:cxn>
                <a:cxn ang="0">
                  <a:pos x="274" y="175"/>
                </a:cxn>
                <a:cxn ang="0">
                  <a:pos x="317" y="169"/>
                </a:cxn>
                <a:cxn ang="0">
                  <a:pos x="388" y="165"/>
                </a:cxn>
                <a:cxn ang="0">
                  <a:pos x="464" y="170"/>
                </a:cxn>
                <a:cxn ang="0">
                  <a:pos x="518" y="178"/>
                </a:cxn>
                <a:cxn ang="0">
                  <a:pos x="572" y="194"/>
                </a:cxn>
                <a:cxn ang="0">
                  <a:pos x="627" y="216"/>
                </a:cxn>
                <a:cxn ang="0">
                  <a:pos x="682" y="246"/>
                </a:cxn>
                <a:cxn ang="0">
                  <a:pos x="735" y="284"/>
                </a:cxn>
                <a:cxn ang="0">
                  <a:pos x="768" y="311"/>
                </a:cxn>
                <a:cxn ang="0">
                  <a:pos x="783" y="320"/>
                </a:cxn>
                <a:cxn ang="0">
                  <a:pos x="797" y="326"/>
                </a:cxn>
                <a:cxn ang="0">
                  <a:pos x="812" y="328"/>
                </a:cxn>
                <a:cxn ang="0">
                  <a:pos x="829" y="327"/>
                </a:cxn>
                <a:cxn ang="0">
                  <a:pos x="844" y="324"/>
                </a:cxn>
                <a:cxn ang="0">
                  <a:pos x="859" y="317"/>
                </a:cxn>
                <a:cxn ang="0">
                  <a:pos x="872" y="307"/>
                </a:cxn>
                <a:cxn ang="0">
                  <a:pos x="883" y="295"/>
                </a:cxn>
                <a:cxn ang="0">
                  <a:pos x="891" y="280"/>
                </a:cxn>
                <a:cxn ang="0">
                  <a:pos x="897" y="265"/>
                </a:cxn>
                <a:cxn ang="0">
                  <a:pos x="899" y="249"/>
                </a:cxn>
                <a:cxn ang="0">
                  <a:pos x="899" y="234"/>
                </a:cxn>
                <a:cxn ang="0">
                  <a:pos x="895" y="218"/>
                </a:cxn>
                <a:cxn ang="0">
                  <a:pos x="888" y="204"/>
                </a:cxn>
                <a:cxn ang="0">
                  <a:pos x="878" y="191"/>
                </a:cxn>
                <a:cxn ang="0">
                  <a:pos x="838" y="155"/>
                </a:cxn>
                <a:cxn ang="0">
                  <a:pos x="768" y="105"/>
                </a:cxn>
                <a:cxn ang="0">
                  <a:pos x="698" y="67"/>
                </a:cxn>
                <a:cxn ang="0">
                  <a:pos x="627" y="38"/>
                </a:cxn>
                <a:cxn ang="0">
                  <a:pos x="557" y="18"/>
                </a:cxn>
                <a:cxn ang="0">
                  <a:pos x="490" y="6"/>
                </a:cxn>
                <a:cxn ang="0">
                  <a:pos x="423" y="0"/>
                </a:cxn>
                <a:cxn ang="0">
                  <a:pos x="360" y="0"/>
                </a:cxn>
                <a:cxn ang="0">
                  <a:pos x="300" y="5"/>
                </a:cxn>
                <a:cxn ang="0">
                  <a:pos x="246" y="13"/>
                </a:cxn>
                <a:cxn ang="0">
                  <a:pos x="173" y="29"/>
                </a:cxn>
                <a:cxn ang="0">
                  <a:pos x="98" y="52"/>
                </a:cxn>
                <a:cxn ang="0">
                  <a:pos x="54" y="70"/>
                </a:cxn>
              </a:cxnLst>
              <a:rect l="0" t="0" r="r" b="b"/>
              <a:pathLst>
                <a:path w="899" h="328">
                  <a:moveTo>
                    <a:pt x="46" y="73"/>
                  </a:moveTo>
                  <a:lnTo>
                    <a:pt x="39" y="78"/>
                  </a:lnTo>
                  <a:lnTo>
                    <a:pt x="32" y="82"/>
                  </a:lnTo>
                  <a:lnTo>
                    <a:pt x="25" y="88"/>
                  </a:lnTo>
                  <a:lnTo>
                    <a:pt x="20" y="93"/>
                  </a:lnTo>
                  <a:lnTo>
                    <a:pt x="15" y="99"/>
                  </a:lnTo>
                  <a:lnTo>
                    <a:pt x="11" y="105"/>
                  </a:lnTo>
                  <a:lnTo>
                    <a:pt x="6" y="113"/>
                  </a:lnTo>
                  <a:lnTo>
                    <a:pt x="4" y="120"/>
                  </a:lnTo>
                  <a:lnTo>
                    <a:pt x="2" y="128"/>
                  </a:lnTo>
                  <a:lnTo>
                    <a:pt x="0" y="135"/>
                  </a:lnTo>
                  <a:lnTo>
                    <a:pt x="0" y="143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2" y="167"/>
                  </a:lnTo>
                  <a:lnTo>
                    <a:pt x="4" y="175"/>
                  </a:lnTo>
                  <a:lnTo>
                    <a:pt x="8" y="183"/>
                  </a:lnTo>
                  <a:lnTo>
                    <a:pt x="12" y="191"/>
                  </a:lnTo>
                  <a:lnTo>
                    <a:pt x="16" y="197"/>
                  </a:lnTo>
                  <a:lnTo>
                    <a:pt x="22" y="204"/>
                  </a:lnTo>
                  <a:lnTo>
                    <a:pt x="28" y="210"/>
                  </a:lnTo>
                  <a:lnTo>
                    <a:pt x="33" y="214"/>
                  </a:lnTo>
                  <a:lnTo>
                    <a:pt x="40" y="218"/>
                  </a:lnTo>
                  <a:lnTo>
                    <a:pt x="47" y="222"/>
                  </a:lnTo>
                  <a:lnTo>
                    <a:pt x="54" y="225"/>
                  </a:lnTo>
                  <a:lnTo>
                    <a:pt x="62" y="227"/>
                  </a:lnTo>
                  <a:lnTo>
                    <a:pt x="70" y="229"/>
                  </a:lnTo>
                  <a:lnTo>
                    <a:pt x="77" y="229"/>
                  </a:lnTo>
                  <a:lnTo>
                    <a:pt x="85" y="229"/>
                  </a:lnTo>
                  <a:lnTo>
                    <a:pt x="94" y="229"/>
                  </a:lnTo>
                  <a:lnTo>
                    <a:pt x="102" y="227"/>
                  </a:lnTo>
                  <a:lnTo>
                    <a:pt x="110" y="225"/>
                  </a:lnTo>
                  <a:lnTo>
                    <a:pt x="117" y="222"/>
                  </a:lnTo>
                  <a:lnTo>
                    <a:pt x="138" y="213"/>
                  </a:lnTo>
                  <a:lnTo>
                    <a:pt x="185" y="196"/>
                  </a:lnTo>
                  <a:lnTo>
                    <a:pt x="217" y="187"/>
                  </a:lnTo>
                  <a:lnTo>
                    <a:pt x="254" y="178"/>
                  </a:lnTo>
                  <a:lnTo>
                    <a:pt x="274" y="175"/>
                  </a:lnTo>
                  <a:lnTo>
                    <a:pt x="295" y="172"/>
                  </a:lnTo>
                  <a:lnTo>
                    <a:pt x="317" y="169"/>
                  </a:lnTo>
                  <a:lnTo>
                    <a:pt x="340" y="166"/>
                  </a:lnTo>
                  <a:lnTo>
                    <a:pt x="388" y="165"/>
                  </a:lnTo>
                  <a:lnTo>
                    <a:pt x="439" y="166"/>
                  </a:lnTo>
                  <a:lnTo>
                    <a:pt x="464" y="170"/>
                  </a:lnTo>
                  <a:lnTo>
                    <a:pt x="491" y="173"/>
                  </a:lnTo>
                  <a:lnTo>
                    <a:pt x="518" y="178"/>
                  </a:lnTo>
                  <a:lnTo>
                    <a:pt x="545" y="185"/>
                  </a:lnTo>
                  <a:lnTo>
                    <a:pt x="572" y="194"/>
                  </a:lnTo>
                  <a:lnTo>
                    <a:pt x="600" y="204"/>
                  </a:lnTo>
                  <a:lnTo>
                    <a:pt x="627" y="216"/>
                  </a:lnTo>
                  <a:lnTo>
                    <a:pt x="654" y="229"/>
                  </a:lnTo>
                  <a:lnTo>
                    <a:pt x="682" y="246"/>
                  </a:lnTo>
                  <a:lnTo>
                    <a:pt x="708" y="264"/>
                  </a:lnTo>
                  <a:lnTo>
                    <a:pt x="735" y="284"/>
                  </a:lnTo>
                  <a:lnTo>
                    <a:pt x="761" y="307"/>
                  </a:lnTo>
                  <a:lnTo>
                    <a:pt x="768" y="311"/>
                  </a:lnTo>
                  <a:lnTo>
                    <a:pt x="775" y="317"/>
                  </a:lnTo>
                  <a:lnTo>
                    <a:pt x="783" y="320"/>
                  </a:lnTo>
                  <a:lnTo>
                    <a:pt x="789" y="324"/>
                  </a:lnTo>
                  <a:lnTo>
                    <a:pt x="797" y="326"/>
                  </a:lnTo>
                  <a:lnTo>
                    <a:pt x="805" y="327"/>
                  </a:lnTo>
                  <a:lnTo>
                    <a:pt x="812" y="328"/>
                  </a:lnTo>
                  <a:lnTo>
                    <a:pt x="821" y="328"/>
                  </a:lnTo>
                  <a:lnTo>
                    <a:pt x="829" y="327"/>
                  </a:lnTo>
                  <a:lnTo>
                    <a:pt x="837" y="326"/>
                  </a:lnTo>
                  <a:lnTo>
                    <a:pt x="844" y="324"/>
                  </a:lnTo>
                  <a:lnTo>
                    <a:pt x="851" y="320"/>
                  </a:lnTo>
                  <a:lnTo>
                    <a:pt x="859" y="317"/>
                  </a:lnTo>
                  <a:lnTo>
                    <a:pt x="866" y="313"/>
                  </a:lnTo>
                  <a:lnTo>
                    <a:pt x="872" y="307"/>
                  </a:lnTo>
                  <a:lnTo>
                    <a:pt x="878" y="300"/>
                  </a:lnTo>
                  <a:lnTo>
                    <a:pt x="883" y="295"/>
                  </a:lnTo>
                  <a:lnTo>
                    <a:pt x="888" y="287"/>
                  </a:lnTo>
                  <a:lnTo>
                    <a:pt x="891" y="280"/>
                  </a:lnTo>
                  <a:lnTo>
                    <a:pt x="895" y="273"/>
                  </a:lnTo>
                  <a:lnTo>
                    <a:pt x="897" y="265"/>
                  </a:lnTo>
                  <a:lnTo>
                    <a:pt x="899" y="257"/>
                  </a:lnTo>
                  <a:lnTo>
                    <a:pt x="899" y="249"/>
                  </a:lnTo>
                  <a:lnTo>
                    <a:pt x="899" y="242"/>
                  </a:lnTo>
                  <a:lnTo>
                    <a:pt x="899" y="234"/>
                  </a:lnTo>
                  <a:lnTo>
                    <a:pt x="897" y="226"/>
                  </a:lnTo>
                  <a:lnTo>
                    <a:pt x="895" y="218"/>
                  </a:lnTo>
                  <a:lnTo>
                    <a:pt x="891" y="211"/>
                  </a:lnTo>
                  <a:lnTo>
                    <a:pt x="888" y="204"/>
                  </a:lnTo>
                  <a:lnTo>
                    <a:pt x="883" y="197"/>
                  </a:lnTo>
                  <a:lnTo>
                    <a:pt x="878" y="191"/>
                  </a:lnTo>
                  <a:lnTo>
                    <a:pt x="872" y="184"/>
                  </a:lnTo>
                  <a:lnTo>
                    <a:pt x="838" y="155"/>
                  </a:lnTo>
                  <a:lnTo>
                    <a:pt x="804" y="129"/>
                  </a:lnTo>
                  <a:lnTo>
                    <a:pt x="768" y="105"/>
                  </a:lnTo>
                  <a:lnTo>
                    <a:pt x="734" y="85"/>
                  </a:lnTo>
                  <a:lnTo>
                    <a:pt x="698" y="67"/>
                  </a:lnTo>
                  <a:lnTo>
                    <a:pt x="663" y="51"/>
                  </a:lnTo>
                  <a:lnTo>
                    <a:pt x="627" y="38"/>
                  </a:lnTo>
                  <a:lnTo>
                    <a:pt x="593" y="27"/>
                  </a:lnTo>
                  <a:lnTo>
                    <a:pt x="557" y="18"/>
                  </a:lnTo>
                  <a:lnTo>
                    <a:pt x="523" y="11"/>
                  </a:lnTo>
                  <a:lnTo>
                    <a:pt x="490" y="6"/>
                  </a:lnTo>
                  <a:lnTo>
                    <a:pt x="457" y="2"/>
                  </a:lnTo>
                  <a:lnTo>
                    <a:pt x="423" y="0"/>
                  </a:lnTo>
                  <a:lnTo>
                    <a:pt x="391" y="0"/>
                  </a:lnTo>
                  <a:lnTo>
                    <a:pt x="360" y="0"/>
                  </a:lnTo>
                  <a:lnTo>
                    <a:pt x="330" y="2"/>
                  </a:lnTo>
                  <a:lnTo>
                    <a:pt x="300" y="5"/>
                  </a:lnTo>
                  <a:lnTo>
                    <a:pt x="273" y="9"/>
                  </a:lnTo>
                  <a:lnTo>
                    <a:pt x="246" y="13"/>
                  </a:lnTo>
                  <a:lnTo>
                    <a:pt x="220" y="18"/>
                  </a:lnTo>
                  <a:lnTo>
                    <a:pt x="173" y="29"/>
                  </a:lnTo>
                  <a:lnTo>
                    <a:pt x="132" y="41"/>
                  </a:lnTo>
                  <a:lnTo>
                    <a:pt x="98" y="52"/>
                  </a:lnTo>
                  <a:lnTo>
                    <a:pt x="72" y="62"/>
                  </a:lnTo>
                  <a:lnTo>
                    <a:pt x="54" y="70"/>
                  </a:lnTo>
                  <a:lnTo>
                    <a:pt x="46" y="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83"/>
            <p:cNvSpPr>
              <a:spLocks/>
            </p:cNvSpPr>
            <p:nvPr/>
          </p:nvSpPr>
          <p:spPr bwMode="auto">
            <a:xfrm>
              <a:off x="3646488" y="2981326"/>
              <a:ext cx="158750" cy="57150"/>
            </a:xfrm>
            <a:custGeom>
              <a:avLst/>
              <a:gdLst/>
              <a:ahLst/>
              <a:cxnLst>
                <a:cxn ang="0">
                  <a:pos x="21" y="191"/>
                </a:cxn>
                <a:cxn ang="0">
                  <a:pos x="12" y="204"/>
                </a:cxn>
                <a:cxn ang="0">
                  <a:pos x="5" y="218"/>
                </a:cxn>
                <a:cxn ang="0">
                  <a:pos x="1" y="234"/>
                </a:cxn>
                <a:cxn ang="0">
                  <a:pos x="0" y="249"/>
                </a:cxn>
                <a:cxn ang="0">
                  <a:pos x="3" y="265"/>
                </a:cxn>
                <a:cxn ang="0">
                  <a:pos x="8" y="280"/>
                </a:cxn>
                <a:cxn ang="0">
                  <a:pos x="17" y="295"/>
                </a:cxn>
                <a:cxn ang="0">
                  <a:pos x="28" y="307"/>
                </a:cxn>
                <a:cxn ang="0">
                  <a:pos x="41" y="317"/>
                </a:cxn>
                <a:cxn ang="0">
                  <a:pos x="56" y="324"/>
                </a:cxn>
                <a:cxn ang="0">
                  <a:pos x="71" y="327"/>
                </a:cxn>
                <a:cxn ang="0">
                  <a:pos x="87" y="328"/>
                </a:cxn>
                <a:cxn ang="0">
                  <a:pos x="102" y="326"/>
                </a:cxn>
                <a:cxn ang="0">
                  <a:pos x="118" y="320"/>
                </a:cxn>
                <a:cxn ang="0">
                  <a:pos x="132" y="311"/>
                </a:cxn>
                <a:cxn ang="0">
                  <a:pos x="164" y="284"/>
                </a:cxn>
                <a:cxn ang="0">
                  <a:pos x="219" y="246"/>
                </a:cxn>
                <a:cxn ang="0">
                  <a:pos x="273" y="216"/>
                </a:cxn>
                <a:cxn ang="0">
                  <a:pos x="327" y="194"/>
                </a:cxn>
                <a:cxn ang="0">
                  <a:pos x="382" y="178"/>
                </a:cxn>
                <a:cxn ang="0">
                  <a:pos x="435" y="170"/>
                </a:cxn>
                <a:cxn ang="0">
                  <a:pos x="511" y="165"/>
                </a:cxn>
                <a:cxn ang="0">
                  <a:pos x="582" y="169"/>
                </a:cxn>
                <a:cxn ang="0">
                  <a:pos x="626" y="175"/>
                </a:cxn>
                <a:cxn ang="0">
                  <a:pos x="683" y="187"/>
                </a:cxn>
                <a:cxn ang="0">
                  <a:pos x="762" y="213"/>
                </a:cxn>
                <a:cxn ang="0">
                  <a:pos x="791" y="225"/>
                </a:cxn>
                <a:cxn ang="0">
                  <a:pos x="806" y="229"/>
                </a:cxn>
                <a:cxn ang="0">
                  <a:pos x="822" y="229"/>
                </a:cxn>
                <a:cxn ang="0">
                  <a:pos x="837" y="227"/>
                </a:cxn>
                <a:cxn ang="0">
                  <a:pos x="853" y="222"/>
                </a:cxn>
                <a:cxn ang="0">
                  <a:pos x="866" y="214"/>
                </a:cxn>
                <a:cxn ang="0">
                  <a:pos x="878" y="204"/>
                </a:cxn>
                <a:cxn ang="0">
                  <a:pos x="888" y="191"/>
                </a:cxn>
                <a:cxn ang="0">
                  <a:pos x="896" y="175"/>
                </a:cxn>
                <a:cxn ang="0">
                  <a:pos x="899" y="160"/>
                </a:cxn>
                <a:cxn ang="0">
                  <a:pos x="901" y="143"/>
                </a:cxn>
                <a:cxn ang="0">
                  <a:pos x="898" y="128"/>
                </a:cxn>
                <a:cxn ang="0">
                  <a:pos x="893" y="113"/>
                </a:cxn>
                <a:cxn ang="0">
                  <a:pos x="885" y="100"/>
                </a:cxn>
                <a:cxn ang="0">
                  <a:pos x="874" y="88"/>
                </a:cxn>
                <a:cxn ang="0">
                  <a:pos x="862" y="78"/>
                </a:cxn>
                <a:cxn ang="0">
                  <a:pos x="845" y="70"/>
                </a:cxn>
                <a:cxn ang="0">
                  <a:pos x="802" y="52"/>
                </a:cxn>
                <a:cxn ang="0">
                  <a:pos x="728" y="29"/>
                </a:cxn>
                <a:cxn ang="0">
                  <a:pos x="654" y="13"/>
                </a:cxn>
                <a:cxn ang="0">
                  <a:pos x="599" y="5"/>
                </a:cxn>
                <a:cxn ang="0">
                  <a:pos x="539" y="0"/>
                </a:cxn>
                <a:cxn ang="0">
                  <a:pos x="476" y="0"/>
                </a:cxn>
                <a:cxn ang="0">
                  <a:pos x="411" y="6"/>
                </a:cxn>
                <a:cxn ang="0">
                  <a:pos x="342" y="18"/>
                </a:cxn>
                <a:cxn ang="0">
                  <a:pos x="272" y="38"/>
                </a:cxn>
                <a:cxn ang="0">
                  <a:pos x="202" y="67"/>
                </a:cxn>
                <a:cxn ang="0">
                  <a:pos x="131" y="105"/>
                </a:cxn>
                <a:cxn ang="0">
                  <a:pos x="62" y="155"/>
                </a:cxn>
              </a:cxnLst>
              <a:rect l="0" t="0" r="r" b="b"/>
              <a:pathLst>
                <a:path w="901" h="328">
                  <a:moveTo>
                    <a:pt x="28" y="184"/>
                  </a:moveTo>
                  <a:lnTo>
                    <a:pt x="21" y="191"/>
                  </a:lnTo>
                  <a:lnTo>
                    <a:pt x="17" y="197"/>
                  </a:lnTo>
                  <a:lnTo>
                    <a:pt x="12" y="204"/>
                  </a:lnTo>
                  <a:lnTo>
                    <a:pt x="8" y="211"/>
                  </a:lnTo>
                  <a:lnTo>
                    <a:pt x="5" y="218"/>
                  </a:lnTo>
                  <a:lnTo>
                    <a:pt x="3" y="226"/>
                  </a:lnTo>
                  <a:lnTo>
                    <a:pt x="1" y="234"/>
                  </a:lnTo>
                  <a:lnTo>
                    <a:pt x="0" y="242"/>
                  </a:lnTo>
                  <a:lnTo>
                    <a:pt x="0" y="249"/>
                  </a:lnTo>
                  <a:lnTo>
                    <a:pt x="1" y="257"/>
                  </a:lnTo>
                  <a:lnTo>
                    <a:pt x="3" y="265"/>
                  </a:lnTo>
                  <a:lnTo>
                    <a:pt x="5" y="273"/>
                  </a:lnTo>
                  <a:lnTo>
                    <a:pt x="8" y="280"/>
                  </a:lnTo>
                  <a:lnTo>
                    <a:pt x="12" y="287"/>
                  </a:lnTo>
                  <a:lnTo>
                    <a:pt x="17" y="295"/>
                  </a:lnTo>
                  <a:lnTo>
                    <a:pt x="22" y="300"/>
                  </a:lnTo>
                  <a:lnTo>
                    <a:pt x="28" y="307"/>
                  </a:lnTo>
                  <a:lnTo>
                    <a:pt x="35" y="313"/>
                  </a:lnTo>
                  <a:lnTo>
                    <a:pt x="41" y="317"/>
                  </a:lnTo>
                  <a:lnTo>
                    <a:pt x="48" y="320"/>
                  </a:lnTo>
                  <a:lnTo>
                    <a:pt x="56" y="324"/>
                  </a:lnTo>
                  <a:lnTo>
                    <a:pt x="63" y="326"/>
                  </a:lnTo>
                  <a:lnTo>
                    <a:pt x="71" y="327"/>
                  </a:lnTo>
                  <a:lnTo>
                    <a:pt x="79" y="328"/>
                  </a:lnTo>
                  <a:lnTo>
                    <a:pt x="87" y="328"/>
                  </a:lnTo>
                  <a:lnTo>
                    <a:pt x="95" y="327"/>
                  </a:lnTo>
                  <a:lnTo>
                    <a:pt x="102" y="326"/>
                  </a:lnTo>
                  <a:lnTo>
                    <a:pt x="110" y="324"/>
                  </a:lnTo>
                  <a:lnTo>
                    <a:pt x="118" y="320"/>
                  </a:lnTo>
                  <a:lnTo>
                    <a:pt x="124" y="317"/>
                  </a:lnTo>
                  <a:lnTo>
                    <a:pt x="132" y="311"/>
                  </a:lnTo>
                  <a:lnTo>
                    <a:pt x="139" y="307"/>
                  </a:lnTo>
                  <a:lnTo>
                    <a:pt x="164" y="284"/>
                  </a:lnTo>
                  <a:lnTo>
                    <a:pt x="191" y="264"/>
                  </a:lnTo>
                  <a:lnTo>
                    <a:pt x="219" y="246"/>
                  </a:lnTo>
                  <a:lnTo>
                    <a:pt x="245" y="229"/>
                  </a:lnTo>
                  <a:lnTo>
                    <a:pt x="273" y="216"/>
                  </a:lnTo>
                  <a:lnTo>
                    <a:pt x="301" y="204"/>
                  </a:lnTo>
                  <a:lnTo>
                    <a:pt x="327" y="194"/>
                  </a:lnTo>
                  <a:lnTo>
                    <a:pt x="355" y="185"/>
                  </a:lnTo>
                  <a:lnTo>
                    <a:pt x="382" y="178"/>
                  </a:lnTo>
                  <a:lnTo>
                    <a:pt x="408" y="173"/>
                  </a:lnTo>
                  <a:lnTo>
                    <a:pt x="435" y="170"/>
                  </a:lnTo>
                  <a:lnTo>
                    <a:pt x="462" y="166"/>
                  </a:lnTo>
                  <a:lnTo>
                    <a:pt x="511" y="165"/>
                  </a:lnTo>
                  <a:lnTo>
                    <a:pt x="560" y="166"/>
                  </a:lnTo>
                  <a:lnTo>
                    <a:pt x="582" y="169"/>
                  </a:lnTo>
                  <a:lnTo>
                    <a:pt x="605" y="172"/>
                  </a:lnTo>
                  <a:lnTo>
                    <a:pt x="626" y="175"/>
                  </a:lnTo>
                  <a:lnTo>
                    <a:pt x="646" y="178"/>
                  </a:lnTo>
                  <a:lnTo>
                    <a:pt x="683" y="187"/>
                  </a:lnTo>
                  <a:lnTo>
                    <a:pt x="715" y="196"/>
                  </a:lnTo>
                  <a:lnTo>
                    <a:pt x="762" y="213"/>
                  </a:lnTo>
                  <a:lnTo>
                    <a:pt x="783" y="222"/>
                  </a:lnTo>
                  <a:lnTo>
                    <a:pt x="791" y="225"/>
                  </a:lnTo>
                  <a:lnTo>
                    <a:pt x="799" y="227"/>
                  </a:lnTo>
                  <a:lnTo>
                    <a:pt x="806" y="229"/>
                  </a:lnTo>
                  <a:lnTo>
                    <a:pt x="814" y="229"/>
                  </a:lnTo>
                  <a:lnTo>
                    <a:pt x="822" y="229"/>
                  </a:lnTo>
                  <a:lnTo>
                    <a:pt x="830" y="229"/>
                  </a:lnTo>
                  <a:lnTo>
                    <a:pt x="837" y="227"/>
                  </a:lnTo>
                  <a:lnTo>
                    <a:pt x="845" y="225"/>
                  </a:lnTo>
                  <a:lnTo>
                    <a:pt x="853" y="222"/>
                  </a:lnTo>
                  <a:lnTo>
                    <a:pt x="860" y="218"/>
                  </a:lnTo>
                  <a:lnTo>
                    <a:pt x="866" y="214"/>
                  </a:lnTo>
                  <a:lnTo>
                    <a:pt x="873" y="210"/>
                  </a:lnTo>
                  <a:lnTo>
                    <a:pt x="878" y="204"/>
                  </a:lnTo>
                  <a:lnTo>
                    <a:pt x="884" y="197"/>
                  </a:lnTo>
                  <a:lnTo>
                    <a:pt x="888" y="191"/>
                  </a:lnTo>
                  <a:lnTo>
                    <a:pt x="893" y="183"/>
                  </a:lnTo>
                  <a:lnTo>
                    <a:pt x="896" y="175"/>
                  </a:lnTo>
                  <a:lnTo>
                    <a:pt x="898" y="167"/>
                  </a:lnTo>
                  <a:lnTo>
                    <a:pt x="899" y="160"/>
                  </a:lnTo>
                  <a:lnTo>
                    <a:pt x="901" y="152"/>
                  </a:lnTo>
                  <a:lnTo>
                    <a:pt x="901" y="143"/>
                  </a:lnTo>
                  <a:lnTo>
                    <a:pt x="899" y="135"/>
                  </a:lnTo>
                  <a:lnTo>
                    <a:pt x="898" y="128"/>
                  </a:lnTo>
                  <a:lnTo>
                    <a:pt x="896" y="120"/>
                  </a:lnTo>
                  <a:lnTo>
                    <a:pt x="893" y="113"/>
                  </a:lnTo>
                  <a:lnTo>
                    <a:pt x="889" y="106"/>
                  </a:lnTo>
                  <a:lnTo>
                    <a:pt x="885" y="100"/>
                  </a:lnTo>
                  <a:lnTo>
                    <a:pt x="880" y="93"/>
                  </a:lnTo>
                  <a:lnTo>
                    <a:pt x="874" y="88"/>
                  </a:lnTo>
                  <a:lnTo>
                    <a:pt x="868" y="82"/>
                  </a:lnTo>
                  <a:lnTo>
                    <a:pt x="862" y="78"/>
                  </a:lnTo>
                  <a:lnTo>
                    <a:pt x="854" y="73"/>
                  </a:lnTo>
                  <a:lnTo>
                    <a:pt x="845" y="70"/>
                  </a:lnTo>
                  <a:lnTo>
                    <a:pt x="829" y="62"/>
                  </a:lnTo>
                  <a:lnTo>
                    <a:pt x="802" y="52"/>
                  </a:lnTo>
                  <a:lnTo>
                    <a:pt x="768" y="41"/>
                  </a:lnTo>
                  <a:lnTo>
                    <a:pt x="728" y="29"/>
                  </a:lnTo>
                  <a:lnTo>
                    <a:pt x="680" y="18"/>
                  </a:lnTo>
                  <a:lnTo>
                    <a:pt x="654" y="13"/>
                  </a:lnTo>
                  <a:lnTo>
                    <a:pt x="627" y="9"/>
                  </a:lnTo>
                  <a:lnTo>
                    <a:pt x="599" y="5"/>
                  </a:lnTo>
                  <a:lnTo>
                    <a:pt x="570" y="2"/>
                  </a:lnTo>
                  <a:lnTo>
                    <a:pt x="539" y="0"/>
                  </a:lnTo>
                  <a:lnTo>
                    <a:pt x="508" y="0"/>
                  </a:lnTo>
                  <a:lnTo>
                    <a:pt x="476" y="0"/>
                  </a:lnTo>
                  <a:lnTo>
                    <a:pt x="444" y="2"/>
                  </a:lnTo>
                  <a:lnTo>
                    <a:pt x="411" y="6"/>
                  </a:lnTo>
                  <a:lnTo>
                    <a:pt x="376" y="11"/>
                  </a:lnTo>
                  <a:lnTo>
                    <a:pt x="342" y="18"/>
                  </a:lnTo>
                  <a:lnTo>
                    <a:pt x="307" y="27"/>
                  </a:lnTo>
                  <a:lnTo>
                    <a:pt x="272" y="38"/>
                  </a:lnTo>
                  <a:lnTo>
                    <a:pt x="236" y="51"/>
                  </a:lnTo>
                  <a:lnTo>
                    <a:pt x="202" y="67"/>
                  </a:lnTo>
                  <a:lnTo>
                    <a:pt x="167" y="85"/>
                  </a:lnTo>
                  <a:lnTo>
                    <a:pt x="131" y="105"/>
                  </a:lnTo>
                  <a:lnTo>
                    <a:pt x="97" y="129"/>
                  </a:lnTo>
                  <a:lnTo>
                    <a:pt x="62" y="155"/>
                  </a:lnTo>
                  <a:lnTo>
                    <a:pt x="28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84"/>
            <p:cNvSpPr>
              <a:spLocks/>
            </p:cNvSpPr>
            <p:nvPr/>
          </p:nvSpPr>
          <p:spPr bwMode="auto">
            <a:xfrm>
              <a:off x="3897313" y="3255963"/>
              <a:ext cx="87312" cy="112713"/>
            </a:xfrm>
            <a:custGeom>
              <a:avLst/>
              <a:gdLst/>
              <a:ahLst/>
              <a:cxnLst>
                <a:cxn ang="0">
                  <a:pos x="357" y="0"/>
                </a:cxn>
                <a:cxn ang="0">
                  <a:pos x="0" y="451"/>
                </a:cxn>
                <a:cxn ang="0">
                  <a:pos x="499" y="641"/>
                </a:cxn>
                <a:cxn ang="0">
                  <a:pos x="357" y="0"/>
                </a:cxn>
              </a:cxnLst>
              <a:rect l="0" t="0" r="r" b="b"/>
              <a:pathLst>
                <a:path w="499" h="641">
                  <a:moveTo>
                    <a:pt x="357" y="0"/>
                  </a:moveTo>
                  <a:lnTo>
                    <a:pt x="0" y="451"/>
                  </a:lnTo>
                  <a:lnTo>
                    <a:pt x="499" y="641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85"/>
            <p:cNvSpPr>
              <a:spLocks/>
            </p:cNvSpPr>
            <p:nvPr/>
          </p:nvSpPr>
          <p:spPr bwMode="auto">
            <a:xfrm>
              <a:off x="3489325" y="3311526"/>
              <a:ext cx="134937" cy="136525"/>
            </a:xfrm>
            <a:custGeom>
              <a:avLst/>
              <a:gdLst/>
              <a:ahLst/>
              <a:cxnLst>
                <a:cxn ang="0">
                  <a:pos x="22" y="515"/>
                </a:cxn>
                <a:cxn ang="0">
                  <a:pos x="47" y="568"/>
                </a:cxn>
                <a:cxn ang="0">
                  <a:pos x="77" y="616"/>
                </a:cxn>
                <a:cxn ang="0">
                  <a:pos x="113" y="658"/>
                </a:cxn>
                <a:cxn ang="0">
                  <a:pos x="155" y="694"/>
                </a:cxn>
                <a:cxn ang="0">
                  <a:pos x="203" y="724"/>
                </a:cxn>
                <a:cxn ang="0">
                  <a:pos x="253" y="746"/>
                </a:cxn>
                <a:cxn ang="0">
                  <a:pos x="306" y="761"/>
                </a:cxn>
                <a:cxn ang="0">
                  <a:pos x="363" y="769"/>
                </a:cxn>
                <a:cxn ang="0">
                  <a:pos x="420" y="768"/>
                </a:cxn>
                <a:cxn ang="0">
                  <a:pos x="478" y="758"/>
                </a:cxn>
                <a:cxn ang="0">
                  <a:pos x="533" y="739"/>
                </a:cxn>
                <a:cxn ang="0">
                  <a:pos x="584" y="714"/>
                </a:cxn>
                <a:cxn ang="0">
                  <a:pos x="631" y="680"/>
                </a:cxn>
                <a:cxn ang="0">
                  <a:pos x="671" y="642"/>
                </a:cxn>
                <a:cxn ang="0">
                  <a:pos x="705" y="598"/>
                </a:cxn>
                <a:cxn ang="0">
                  <a:pos x="733" y="551"/>
                </a:cxn>
                <a:cxn ang="0">
                  <a:pos x="753" y="499"/>
                </a:cxn>
                <a:cxn ang="0">
                  <a:pos x="765" y="444"/>
                </a:cxn>
                <a:cxn ang="0">
                  <a:pos x="769" y="388"/>
                </a:cxn>
                <a:cxn ang="0">
                  <a:pos x="766" y="330"/>
                </a:cxn>
                <a:cxn ang="0">
                  <a:pos x="753" y="273"/>
                </a:cxn>
                <a:cxn ang="0">
                  <a:pos x="732" y="218"/>
                </a:cxn>
                <a:cxn ang="0">
                  <a:pos x="704" y="168"/>
                </a:cxn>
                <a:cxn ang="0">
                  <a:pos x="669" y="124"/>
                </a:cxn>
                <a:cxn ang="0">
                  <a:pos x="629" y="86"/>
                </a:cxn>
                <a:cxn ang="0">
                  <a:pos x="583" y="54"/>
                </a:cxn>
                <a:cxn ang="0">
                  <a:pos x="533" y="30"/>
                </a:cxn>
                <a:cxn ang="0">
                  <a:pos x="481" y="12"/>
                </a:cxn>
                <a:cxn ang="0">
                  <a:pos x="426" y="2"/>
                </a:cxn>
                <a:cxn ang="0">
                  <a:pos x="369" y="0"/>
                </a:cxn>
                <a:cxn ang="0">
                  <a:pos x="310" y="7"/>
                </a:cxn>
                <a:cxn ang="0">
                  <a:pos x="254" y="22"/>
                </a:cxn>
                <a:cxn ang="0">
                  <a:pos x="201" y="47"/>
                </a:cxn>
                <a:cxn ang="0">
                  <a:pos x="153" y="76"/>
                </a:cxn>
                <a:cxn ang="0">
                  <a:pos x="111" y="113"/>
                </a:cxn>
                <a:cxn ang="0">
                  <a:pos x="75" y="155"/>
                </a:cxn>
                <a:cxn ang="0">
                  <a:pos x="45" y="203"/>
                </a:cxn>
                <a:cxn ang="0">
                  <a:pos x="23" y="253"/>
                </a:cxn>
                <a:cxn ang="0">
                  <a:pos x="8" y="307"/>
                </a:cxn>
                <a:cxn ang="0">
                  <a:pos x="0" y="362"/>
                </a:cxn>
                <a:cxn ang="0">
                  <a:pos x="1" y="420"/>
                </a:cxn>
                <a:cxn ang="0">
                  <a:pos x="11" y="478"/>
                </a:cxn>
              </a:cxnLst>
              <a:rect l="0" t="0" r="r" b="b"/>
              <a:pathLst>
                <a:path w="769" h="769">
                  <a:moveTo>
                    <a:pt x="11" y="478"/>
                  </a:moveTo>
                  <a:lnTo>
                    <a:pt x="17" y="496"/>
                  </a:lnTo>
                  <a:lnTo>
                    <a:pt x="22" y="515"/>
                  </a:lnTo>
                  <a:lnTo>
                    <a:pt x="30" y="533"/>
                  </a:lnTo>
                  <a:lnTo>
                    <a:pt x="38" y="551"/>
                  </a:lnTo>
                  <a:lnTo>
                    <a:pt x="47" y="568"/>
                  </a:lnTo>
                  <a:lnTo>
                    <a:pt x="55" y="584"/>
                  </a:lnTo>
                  <a:lnTo>
                    <a:pt x="65" y="601"/>
                  </a:lnTo>
                  <a:lnTo>
                    <a:pt x="77" y="616"/>
                  </a:lnTo>
                  <a:lnTo>
                    <a:pt x="89" y="631"/>
                  </a:lnTo>
                  <a:lnTo>
                    <a:pt x="101" y="644"/>
                  </a:lnTo>
                  <a:lnTo>
                    <a:pt x="113" y="658"/>
                  </a:lnTo>
                  <a:lnTo>
                    <a:pt x="128" y="670"/>
                  </a:lnTo>
                  <a:lnTo>
                    <a:pt x="141" y="683"/>
                  </a:lnTo>
                  <a:lnTo>
                    <a:pt x="155" y="694"/>
                  </a:lnTo>
                  <a:lnTo>
                    <a:pt x="171" y="705"/>
                  </a:lnTo>
                  <a:lnTo>
                    <a:pt x="186" y="715"/>
                  </a:lnTo>
                  <a:lnTo>
                    <a:pt x="203" y="724"/>
                  </a:lnTo>
                  <a:lnTo>
                    <a:pt x="218" y="731"/>
                  </a:lnTo>
                  <a:lnTo>
                    <a:pt x="236" y="739"/>
                  </a:lnTo>
                  <a:lnTo>
                    <a:pt x="253" y="746"/>
                  </a:lnTo>
                  <a:lnTo>
                    <a:pt x="271" y="752"/>
                  </a:lnTo>
                  <a:lnTo>
                    <a:pt x="288" y="757"/>
                  </a:lnTo>
                  <a:lnTo>
                    <a:pt x="306" y="761"/>
                  </a:lnTo>
                  <a:lnTo>
                    <a:pt x="325" y="765"/>
                  </a:lnTo>
                  <a:lnTo>
                    <a:pt x="344" y="767"/>
                  </a:lnTo>
                  <a:lnTo>
                    <a:pt x="363" y="769"/>
                  </a:lnTo>
                  <a:lnTo>
                    <a:pt x="381" y="769"/>
                  </a:lnTo>
                  <a:lnTo>
                    <a:pt x="400" y="769"/>
                  </a:lnTo>
                  <a:lnTo>
                    <a:pt x="420" y="768"/>
                  </a:lnTo>
                  <a:lnTo>
                    <a:pt x="439" y="766"/>
                  </a:lnTo>
                  <a:lnTo>
                    <a:pt x="458" y="762"/>
                  </a:lnTo>
                  <a:lnTo>
                    <a:pt x="478" y="758"/>
                  </a:lnTo>
                  <a:lnTo>
                    <a:pt x="497" y="752"/>
                  </a:lnTo>
                  <a:lnTo>
                    <a:pt x="516" y="747"/>
                  </a:lnTo>
                  <a:lnTo>
                    <a:pt x="533" y="739"/>
                  </a:lnTo>
                  <a:lnTo>
                    <a:pt x="551" y="731"/>
                  </a:lnTo>
                  <a:lnTo>
                    <a:pt x="568" y="723"/>
                  </a:lnTo>
                  <a:lnTo>
                    <a:pt x="584" y="714"/>
                  </a:lnTo>
                  <a:lnTo>
                    <a:pt x="601" y="704"/>
                  </a:lnTo>
                  <a:lnTo>
                    <a:pt x="616" y="693"/>
                  </a:lnTo>
                  <a:lnTo>
                    <a:pt x="631" y="680"/>
                  </a:lnTo>
                  <a:lnTo>
                    <a:pt x="644" y="668"/>
                  </a:lnTo>
                  <a:lnTo>
                    <a:pt x="659" y="656"/>
                  </a:lnTo>
                  <a:lnTo>
                    <a:pt x="671" y="642"/>
                  </a:lnTo>
                  <a:lnTo>
                    <a:pt x="683" y="628"/>
                  </a:lnTo>
                  <a:lnTo>
                    <a:pt x="694" y="614"/>
                  </a:lnTo>
                  <a:lnTo>
                    <a:pt x="705" y="598"/>
                  </a:lnTo>
                  <a:lnTo>
                    <a:pt x="715" y="583"/>
                  </a:lnTo>
                  <a:lnTo>
                    <a:pt x="724" y="566"/>
                  </a:lnTo>
                  <a:lnTo>
                    <a:pt x="733" y="551"/>
                  </a:lnTo>
                  <a:lnTo>
                    <a:pt x="740" y="533"/>
                  </a:lnTo>
                  <a:lnTo>
                    <a:pt x="746" y="516"/>
                  </a:lnTo>
                  <a:lnTo>
                    <a:pt x="753" y="499"/>
                  </a:lnTo>
                  <a:lnTo>
                    <a:pt x="757" y="481"/>
                  </a:lnTo>
                  <a:lnTo>
                    <a:pt x="762" y="462"/>
                  </a:lnTo>
                  <a:lnTo>
                    <a:pt x="765" y="444"/>
                  </a:lnTo>
                  <a:lnTo>
                    <a:pt x="767" y="426"/>
                  </a:lnTo>
                  <a:lnTo>
                    <a:pt x="769" y="407"/>
                  </a:lnTo>
                  <a:lnTo>
                    <a:pt x="769" y="388"/>
                  </a:lnTo>
                  <a:lnTo>
                    <a:pt x="769" y="369"/>
                  </a:lnTo>
                  <a:lnTo>
                    <a:pt x="768" y="349"/>
                  </a:lnTo>
                  <a:lnTo>
                    <a:pt x="766" y="330"/>
                  </a:lnTo>
                  <a:lnTo>
                    <a:pt x="763" y="310"/>
                  </a:lnTo>
                  <a:lnTo>
                    <a:pt x="758" y="291"/>
                  </a:lnTo>
                  <a:lnTo>
                    <a:pt x="753" y="273"/>
                  </a:lnTo>
                  <a:lnTo>
                    <a:pt x="747" y="254"/>
                  </a:lnTo>
                  <a:lnTo>
                    <a:pt x="740" y="236"/>
                  </a:lnTo>
                  <a:lnTo>
                    <a:pt x="732" y="218"/>
                  </a:lnTo>
                  <a:lnTo>
                    <a:pt x="723" y="201"/>
                  </a:lnTo>
                  <a:lnTo>
                    <a:pt x="714" y="185"/>
                  </a:lnTo>
                  <a:lnTo>
                    <a:pt x="704" y="168"/>
                  </a:lnTo>
                  <a:lnTo>
                    <a:pt x="693" y="153"/>
                  </a:lnTo>
                  <a:lnTo>
                    <a:pt x="681" y="139"/>
                  </a:lnTo>
                  <a:lnTo>
                    <a:pt x="669" y="124"/>
                  </a:lnTo>
                  <a:lnTo>
                    <a:pt x="656" y="111"/>
                  </a:lnTo>
                  <a:lnTo>
                    <a:pt x="642" y="99"/>
                  </a:lnTo>
                  <a:lnTo>
                    <a:pt x="629" y="86"/>
                  </a:lnTo>
                  <a:lnTo>
                    <a:pt x="614" y="75"/>
                  </a:lnTo>
                  <a:lnTo>
                    <a:pt x="599" y="64"/>
                  </a:lnTo>
                  <a:lnTo>
                    <a:pt x="583" y="54"/>
                  </a:lnTo>
                  <a:lnTo>
                    <a:pt x="567" y="45"/>
                  </a:lnTo>
                  <a:lnTo>
                    <a:pt x="551" y="37"/>
                  </a:lnTo>
                  <a:lnTo>
                    <a:pt x="533" y="30"/>
                  </a:lnTo>
                  <a:lnTo>
                    <a:pt x="517" y="23"/>
                  </a:lnTo>
                  <a:lnTo>
                    <a:pt x="499" y="17"/>
                  </a:lnTo>
                  <a:lnTo>
                    <a:pt x="481" y="12"/>
                  </a:lnTo>
                  <a:lnTo>
                    <a:pt x="462" y="8"/>
                  </a:lnTo>
                  <a:lnTo>
                    <a:pt x="445" y="4"/>
                  </a:lnTo>
                  <a:lnTo>
                    <a:pt x="426" y="2"/>
                  </a:lnTo>
                  <a:lnTo>
                    <a:pt x="407" y="0"/>
                  </a:lnTo>
                  <a:lnTo>
                    <a:pt x="388" y="0"/>
                  </a:lnTo>
                  <a:lnTo>
                    <a:pt x="369" y="0"/>
                  </a:lnTo>
                  <a:lnTo>
                    <a:pt x="349" y="1"/>
                  </a:lnTo>
                  <a:lnTo>
                    <a:pt x="330" y="3"/>
                  </a:lnTo>
                  <a:lnTo>
                    <a:pt x="310" y="7"/>
                  </a:lnTo>
                  <a:lnTo>
                    <a:pt x="292" y="11"/>
                  </a:lnTo>
                  <a:lnTo>
                    <a:pt x="273" y="17"/>
                  </a:lnTo>
                  <a:lnTo>
                    <a:pt x="254" y="22"/>
                  </a:lnTo>
                  <a:lnTo>
                    <a:pt x="236" y="30"/>
                  </a:lnTo>
                  <a:lnTo>
                    <a:pt x="218" y="38"/>
                  </a:lnTo>
                  <a:lnTo>
                    <a:pt x="201" y="47"/>
                  </a:lnTo>
                  <a:lnTo>
                    <a:pt x="185" y="55"/>
                  </a:lnTo>
                  <a:lnTo>
                    <a:pt x="169" y="65"/>
                  </a:lnTo>
                  <a:lnTo>
                    <a:pt x="153" y="76"/>
                  </a:lnTo>
                  <a:lnTo>
                    <a:pt x="139" y="89"/>
                  </a:lnTo>
                  <a:lnTo>
                    <a:pt x="124" y="101"/>
                  </a:lnTo>
                  <a:lnTo>
                    <a:pt x="111" y="113"/>
                  </a:lnTo>
                  <a:lnTo>
                    <a:pt x="99" y="126"/>
                  </a:lnTo>
                  <a:lnTo>
                    <a:pt x="86" y="141"/>
                  </a:lnTo>
                  <a:lnTo>
                    <a:pt x="75" y="155"/>
                  </a:lnTo>
                  <a:lnTo>
                    <a:pt x="64" y="171"/>
                  </a:lnTo>
                  <a:lnTo>
                    <a:pt x="54" y="186"/>
                  </a:lnTo>
                  <a:lnTo>
                    <a:pt x="45" y="203"/>
                  </a:lnTo>
                  <a:lnTo>
                    <a:pt x="37" y="218"/>
                  </a:lnTo>
                  <a:lnTo>
                    <a:pt x="30" y="236"/>
                  </a:lnTo>
                  <a:lnTo>
                    <a:pt x="23" y="253"/>
                  </a:lnTo>
                  <a:lnTo>
                    <a:pt x="17" y="270"/>
                  </a:lnTo>
                  <a:lnTo>
                    <a:pt x="12" y="288"/>
                  </a:lnTo>
                  <a:lnTo>
                    <a:pt x="8" y="307"/>
                  </a:lnTo>
                  <a:lnTo>
                    <a:pt x="4" y="325"/>
                  </a:lnTo>
                  <a:lnTo>
                    <a:pt x="2" y="344"/>
                  </a:lnTo>
                  <a:lnTo>
                    <a:pt x="0" y="362"/>
                  </a:lnTo>
                  <a:lnTo>
                    <a:pt x="0" y="381"/>
                  </a:lnTo>
                  <a:lnTo>
                    <a:pt x="0" y="400"/>
                  </a:lnTo>
                  <a:lnTo>
                    <a:pt x="1" y="420"/>
                  </a:lnTo>
                  <a:lnTo>
                    <a:pt x="3" y="439"/>
                  </a:lnTo>
                  <a:lnTo>
                    <a:pt x="7" y="459"/>
                  </a:lnTo>
                  <a:lnTo>
                    <a:pt x="11" y="478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86"/>
            <p:cNvSpPr>
              <a:spLocks/>
            </p:cNvSpPr>
            <p:nvPr/>
          </p:nvSpPr>
          <p:spPr bwMode="auto">
            <a:xfrm>
              <a:off x="4271963" y="3311526"/>
              <a:ext cx="134937" cy="136525"/>
            </a:xfrm>
            <a:custGeom>
              <a:avLst/>
              <a:gdLst/>
              <a:ahLst/>
              <a:cxnLst>
                <a:cxn ang="0">
                  <a:pos x="23" y="515"/>
                </a:cxn>
                <a:cxn ang="0">
                  <a:pos x="46" y="568"/>
                </a:cxn>
                <a:cxn ang="0">
                  <a:pos x="77" y="616"/>
                </a:cxn>
                <a:cxn ang="0">
                  <a:pos x="114" y="658"/>
                </a:cxn>
                <a:cxn ang="0">
                  <a:pos x="156" y="694"/>
                </a:cxn>
                <a:cxn ang="0">
                  <a:pos x="203" y="724"/>
                </a:cxn>
                <a:cxn ang="0">
                  <a:pos x="254" y="746"/>
                </a:cxn>
                <a:cxn ang="0">
                  <a:pos x="307" y="761"/>
                </a:cxn>
                <a:cxn ang="0">
                  <a:pos x="362" y="769"/>
                </a:cxn>
                <a:cxn ang="0">
                  <a:pos x="420" y="768"/>
                </a:cxn>
                <a:cxn ang="0">
                  <a:pos x="479" y="758"/>
                </a:cxn>
                <a:cxn ang="0">
                  <a:pos x="534" y="739"/>
                </a:cxn>
                <a:cxn ang="0">
                  <a:pos x="585" y="714"/>
                </a:cxn>
                <a:cxn ang="0">
                  <a:pos x="631" y="680"/>
                </a:cxn>
                <a:cxn ang="0">
                  <a:pos x="672" y="642"/>
                </a:cxn>
                <a:cxn ang="0">
                  <a:pos x="705" y="598"/>
                </a:cxn>
                <a:cxn ang="0">
                  <a:pos x="733" y="551"/>
                </a:cxn>
                <a:cxn ang="0">
                  <a:pos x="753" y="499"/>
                </a:cxn>
                <a:cxn ang="0">
                  <a:pos x="766" y="444"/>
                </a:cxn>
                <a:cxn ang="0">
                  <a:pos x="770" y="388"/>
                </a:cxn>
                <a:cxn ang="0">
                  <a:pos x="766" y="330"/>
                </a:cxn>
                <a:cxn ang="0">
                  <a:pos x="754" y="273"/>
                </a:cxn>
                <a:cxn ang="0">
                  <a:pos x="733" y="218"/>
                </a:cxn>
                <a:cxn ang="0">
                  <a:pos x="704" y="168"/>
                </a:cxn>
                <a:cxn ang="0">
                  <a:pos x="669" y="124"/>
                </a:cxn>
                <a:cxn ang="0">
                  <a:pos x="628" y="86"/>
                </a:cxn>
                <a:cxn ang="0">
                  <a:pos x="583" y="54"/>
                </a:cxn>
                <a:cxn ang="0">
                  <a:pos x="534" y="30"/>
                </a:cxn>
                <a:cxn ang="0">
                  <a:pos x="481" y="12"/>
                </a:cxn>
                <a:cxn ang="0">
                  <a:pos x="426" y="2"/>
                </a:cxn>
                <a:cxn ang="0">
                  <a:pos x="369" y="0"/>
                </a:cxn>
                <a:cxn ang="0">
                  <a:pos x="311" y="7"/>
                </a:cxn>
                <a:cxn ang="0">
                  <a:pos x="255" y="22"/>
                </a:cxn>
                <a:cxn ang="0">
                  <a:pos x="202" y="47"/>
                </a:cxn>
                <a:cxn ang="0">
                  <a:pos x="154" y="76"/>
                </a:cxn>
                <a:cxn ang="0">
                  <a:pos x="112" y="113"/>
                </a:cxn>
                <a:cxn ang="0">
                  <a:pos x="75" y="155"/>
                </a:cxn>
                <a:cxn ang="0">
                  <a:pos x="46" y="203"/>
                </a:cxn>
                <a:cxn ang="0">
                  <a:pos x="23" y="253"/>
                </a:cxn>
                <a:cxn ang="0">
                  <a:pos x="8" y="307"/>
                </a:cxn>
                <a:cxn ang="0">
                  <a:pos x="1" y="362"/>
                </a:cxn>
                <a:cxn ang="0">
                  <a:pos x="2" y="420"/>
                </a:cxn>
                <a:cxn ang="0">
                  <a:pos x="12" y="478"/>
                </a:cxn>
              </a:cxnLst>
              <a:rect l="0" t="0" r="r" b="b"/>
              <a:pathLst>
                <a:path w="770" h="769">
                  <a:moveTo>
                    <a:pt x="12" y="478"/>
                  </a:moveTo>
                  <a:lnTo>
                    <a:pt x="16" y="496"/>
                  </a:lnTo>
                  <a:lnTo>
                    <a:pt x="23" y="515"/>
                  </a:lnTo>
                  <a:lnTo>
                    <a:pt x="30" y="533"/>
                  </a:lnTo>
                  <a:lnTo>
                    <a:pt x="37" y="551"/>
                  </a:lnTo>
                  <a:lnTo>
                    <a:pt x="46" y="568"/>
                  </a:lnTo>
                  <a:lnTo>
                    <a:pt x="56" y="584"/>
                  </a:lnTo>
                  <a:lnTo>
                    <a:pt x="66" y="601"/>
                  </a:lnTo>
                  <a:lnTo>
                    <a:pt x="77" y="616"/>
                  </a:lnTo>
                  <a:lnTo>
                    <a:pt x="88" y="631"/>
                  </a:lnTo>
                  <a:lnTo>
                    <a:pt x="101" y="644"/>
                  </a:lnTo>
                  <a:lnTo>
                    <a:pt x="114" y="658"/>
                  </a:lnTo>
                  <a:lnTo>
                    <a:pt x="127" y="670"/>
                  </a:lnTo>
                  <a:lnTo>
                    <a:pt x="142" y="683"/>
                  </a:lnTo>
                  <a:lnTo>
                    <a:pt x="156" y="694"/>
                  </a:lnTo>
                  <a:lnTo>
                    <a:pt x="170" y="705"/>
                  </a:lnTo>
                  <a:lnTo>
                    <a:pt x="187" y="715"/>
                  </a:lnTo>
                  <a:lnTo>
                    <a:pt x="203" y="724"/>
                  </a:lnTo>
                  <a:lnTo>
                    <a:pt x="219" y="731"/>
                  </a:lnTo>
                  <a:lnTo>
                    <a:pt x="236" y="739"/>
                  </a:lnTo>
                  <a:lnTo>
                    <a:pt x="254" y="746"/>
                  </a:lnTo>
                  <a:lnTo>
                    <a:pt x="271" y="752"/>
                  </a:lnTo>
                  <a:lnTo>
                    <a:pt x="289" y="757"/>
                  </a:lnTo>
                  <a:lnTo>
                    <a:pt x="307" y="761"/>
                  </a:lnTo>
                  <a:lnTo>
                    <a:pt x="326" y="765"/>
                  </a:lnTo>
                  <a:lnTo>
                    <a:pt x="343" y="767"/>
                  </a:lnTo>
                  <a:lnTo>
                    <a:pt x="362" y="769"/>
                  </a:lnTo>
                  <a:lnTo>
                    <a:pt x="382" y="769"/>
                  </a:lnTo>
                  <a:lnTo>
                    <a:pt x="401" y="769"/>
                  </a:lnTo>
                  <a:lnTo>
                    <a:pt x="420" y="768"/>
                  </a:lnTo>
                  <a:lnTo>
                    <a:pt x="440" y="766"/>
                  </a:lnTo>
                  <a:lnTo>
                    <a:pt x="459" y="762"/>
                  </a:lnTo>
                  <a:lnTo>
                    <a:pt x="479" y="758"/>
                  </a:lnTo>
                  <a:lnTo>
                    <a:pt x="498" y="752"/>
                  </a:lnTo>
                  <a:lnTo>
                    <a:pt x="516" y="747"/>
                  </a:lnTo>
                  <a:lnTo>
                    <a:pt x="534" y="739"/>
                  </a:lnTo>
                  <a:lnTo>
                    <a:pt x="552" y="731"/>
                  </a:lnTo>
                  <a:lnTo>
                    <a:pt x="569" y="723"/>
                  </a:lnTo>
                  <a:lnTo>
                    <a:pt x="585" y="714"/>
                  </a:lnTo>
                  <a:lnTo>
                    <a:pt x="601" y="704"/>
                  </a:lnTo>
                  <a:lnTo>
                    <a:pt x="616" y="693"/>
                  </a:lnTo>
                  <a:lnTo>
                    <a:pt x="631" y="680"/>
                  </a:lnTo>
                  <a:lnTo>
                    <a:pt x="645" y="668"/>
                  </a:lnTo>
                  <a:lnTo>
                    <a:pt x="658" y="656"/>
                  </a:lnTo>
                  <a:lnTo>
                    <a:pt x="672" y="642"/>
                  </a:lnTo>
                  <a:lnTo>
                    <a:pt x="683" y="628"/>
                  </a:lnTo>
                  <a:lnTo>
                    <a:pt x="695" y="614"/>
                  </a:lnTo>
                  <a:lnTo>
                    <a:pt x="705" y="598"/>
                  </a:lnTo>
                  <a:lnTo>
                    <a:pt x="715" y="583"/>
                  </a:lnTo>
                  <a:lnTo>
                    <a:pt x="724" y="566"/>
                  </a:lnTo>
                  <a:lnTo>
                    <a:pt x="733" y="551"/>
                  </a:lnTo>
                  <a:lnTo>
                    <a:pt x="740" y="533"/>
                  </a:lnTo>
                  <a:lnTo>
                    <a:pt x="747" y="516"/>
                  </a:lnTo>
                  <a:lnTo>
                    <a:pt x="753" y="499"/>
                  </a:lnTo>
                  <a:lnTo>
                    <a:pt x="758" y="481"/>
                  </a:lnTo>
                  <a:lnTo>
                    <a:pt x="763" y="462"/>
                  </a:lnTo>
                  <a:lnTo>
                    <a:pt x="766" y="444"/>
                  </a:lnTo>
                  <a:lnTo>
                    <a:pt x="768" y="426"/>
                  </a:lnTo>
                  <a:lnTo>
                    <a:pt x="769" y="407"/>
                  </a:lnTo>
                  <a:lnTo>
                    <a:pt x="770" y="388"/>
                  </a:lnTo>
                  <a:lnTo>
                    <a:pt x="770" y="369"/>
                  </a:lnTo>
                  <a:lnTo>
                    <a:pt x="768" y="349"/>
                  </a:lnTo>
                  <a:lnTo>
                    <a:pt x="766" y="330"/>
                  </a:lnTo>
                  <a:lnTo>
                    <a:pt x="763" y="310"/>
                  </a:lnTo>
                  <a:lnTo>
                    <a:pt x="759" y="291"/>
                  </a:lnTo>
                  <a:lnTo>
                    <a:pt x="754" y="273"/>
                  </a:lnTo>
                  <a:lnTo>
                    <a:pt x="747" y="254"/>
                  </a:lnTo>
                  <a:lnTo>
                    <a:pt x="740" y="236"/>
                  </a:lnTo>
                  <a:lnTo>
                    <a:pt x="733" y="218"/>
                  </a:lnTo>
                  <a:lnTo>
                    <a:pt x="724" y="201"/>
                  </a:lnTo>
                  <a:lnTo>
                    <a:pt x="714" y="185"/>
                  </a:lnTo>
                  <a:lnTo>
                    <a:pt x="704" y="168"/>
                  </a:lnTo>
                  <a:lnTo>
                    <a:pt x="693" y="153"/>
                  </a:lnTo>
                  <a:lnTo>
                    <a:pt x="682" y="139"/>
                  </a:lnTo>
                  <a:lnTo>
                    <a:pt x="669" y="124"/>
                  </a:lnTo>
                  <a:lnTo>
                    <a:pt x="656" y="111"/>
                  </a:lnTo>
                  <a:lnTo>
                    <a:pt x="643" y="99"/>
                  </a:lnTo>
                  <a:lnTo>
                    <a:pt x="628" y="86"/>
                  </a:lnTo>
                  <a:lnTo>
                    <a:pt x="614" y="75"/>
                  </a:lnTo>
                  <a:lnTo>
                    <a:pt x="598" y="64"/>
                  </a:lnTo>
                  <a:lnTo>
                    <a:pt x="583" y="54"/>
                  </a:lnTo>
                  <a:lnTo>
                    <a:pt x="567" y="45"/>
                  </a:lnTo>
                  <a:lnTo>
                    <a:pt x="551" y="37"/>
                  </a:lnTo>
                  <a:lnTo>
                    <a:pt x="534" y="30"/>
                  </a:lnTo>
                  <a:lnTo>
                    <a:pt x="516" y="23"/>
                  </a:lnTo>
                  <a:lnTo>
                    <a:pt x="499" y="17"/>
                  </a:lnTo>
                  <a:lnTo>
                    <a:pt x="481" y="12"/>
                  </a:lnTo>
                  <a:lnTo>
                    <a:pt x="463" y="8"/>
                  </a:lnTo>
                  <a:lnTo>
                    <a:pt x="444" y="4"/>
                  </a:lnTo>
                  <a:lnTo>
                    <a:pt x="426" y="2"/>
                  </a:lnTo>
                  <a:lnTo>
                    <a:pt x="408" y="0"/>
                  </a:lnTo>
                  <a:lnTo>
                    <a:pt x="388" y="0"/>
                  </a:lnTo>
                  <a:lnTo>
                    <a:pt x="369" y="0"/>
                  </a:lnTo>
                  <a:lnTo>
                    <a:pt x="350" y="1"/>
                  </a:lnTo>
                  <a:lnTo>
                    <a:pt x="330" y="3"/>
                  </a:lnTo>
                  <a:lnTo>
                    <a:pt x="311" y="7"/>
                  </a:lnTo>
                  <a:lnTo>
                    <a:pt x="292" y="11"/>
                  </a:lnTo>
                  <a:lnTo>
                    <a:pt x="273" y="17"/>
                  </a:lnTo>
                  <a:lnTo>
                    <a:pt x="255" y="22"/>
                  </a:lnTo>
                  <a:lnTo>
                    <a:pt x="236" y="30"/>
                  </a:lnTo>
                  <a:lnTo>
                    <a:pt x="218" y="38"/>
                  </a:lnTo>
                  <a:lnTo>
                    <a:pt x="202" y="47"/>
                  </a:lnTo>
                  <a:lnTo>
                    <a:pt x="185" y="55"/>
                  </a:lnTo>
                  <a:lnTo>
                    <a:pt x="169" y="65"/>
                  </a:lnTo>
                  <a:lnTo>
                    <a:pt x="154" y="76"/>
                  </a:lnTo>
                  <a:lnTo>
                    <a:pt x="139" y="89"/>
                  </a:lnTo>
                  <a:lnTo>
                    <a:pt x="125" y="101"/>
                  </a:lnTo>
                  <a:lnTo>
                    <a:pt x="112" y="113"/>
                  </a:lnTo>
                  <a:lnTo>
                    <a:pt x="98" y="126"/>
                  </a:lnTo>
                  <a:lnTo>
                    <a:pt x="87" y="141"/>
                  </a:lnTo>
                  <a:lnTo>
                    <a:pt x="75" y="155"/>
                  </a:lnTo>
                  <a:lnTo>
                    <a:pt x="65" y="171"/>
                  </a:lnTo>
                  <a:lnTo>
                    <a:pt x="55" y="186"/>
                  </a:lnTo>
                  <a:lnTo>
                    <a:pt x="46" y="203"/>
                  </a:lnTo>
                  <a:lnTo>
                    <a:pt x="37" y="218"/>
                  </a:lnTo>
                  <a:lnTo>
                    <a:pt x="30" y="236"/>
                  </a:lnTo>
                  <a:lnTo>
                    <a:pt x="23" y="253"/>
                  </a:lnTo>
                  <a:lnTo>
                    <a:pt x="17" y="270"/>
                  </a:lnTo>
                  <a:lnTo>
                    <a:pt x="12" y="288"/>
                  </a:lnTo>
                  <a:lnTo>
                    <a:pt x="8" y="307"/>
                  </a:lnTo>
                  <a:lnTo>
                    <a:pt x="4" y="325"/>
                  </a:lnTo>
                  <a:lnTo>
                    <a:pt x="2" y="344"/>
                  </a:lnTo>
                  <a:lnTo>
                    <a:pt x="1" y="362"/>
                  </a:lnTo>
                  <a:lnTo>
                    <a:pt x="0" y="381"/>
                  </a:lnTo>
                  <a:lnTo>
                    <a:pt x="0" y="400"/>
                  </a:lnTo>
                  <a:lnTo>
                    <a:pt x="2" y="420"/>
                  </a:lnTo>
                  <a:lnTo>
                    <a:pt x="4" y="439"/>
                  </a:lnTo>
                  <a:lnTo>
                    <a:pt x="8" y="459"/>
                  </a:lnTo>
                  <a:lnTo>
                    <a:pt x="12" y="478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87"/>
            <p:cNvSpPr>
              <a:spLocks/>
            </p:cNvSpPr>
            <p:nvPr/>
          </p:nvSpPr>
          <p:spPr bwMode="auto">
            <a:xfrm>
              <a:off x="3784600" y="3440113"/>
              <a:ext cx="328612" cy="173038"/>
            </a:xfrm>
            <a:custGeom>
              <a:avLst/>
              <a:gdLst/>
              <a:ahLst/>
              <a:cxnLst>
                <a:cxn ang="0">
                  <a:pos x="13" y="32"/>
                </a:cxn>
                <a:cxn ang="0">
                  <a:pos x="105" y="61"/>
                </a:cxn>
                <a:cxn ang="0">
                  <a:pos x="223" y="92"/>
                </a:cxn>
                <a:cxn ang="0">
                  <a:pos x="324" y="116"/>
                </a:cxn>
                <a:cxn ang="0">
                  <a:pos x="438" y="139"/>
                </a:cxn>
                <a:cxn ang="0">
                  <a:pos x="565" y="159"/>
                </a:cxn>
                <a:cxn ang="0">
                  <a:pos x="702" y="175"/>
                </a:cxn>
                <a:cxn ang="0">
                  <a:pos x="848" y="186"/>
                </a:cxn>
                <a:cxn ang="0">
                  <a:pos x="999" y="190"/>
                </a:cxn>
                <a:cxn ang="0">
                  <a:pos x="1155" y="184"/>
                </a:cxn>
                <a:cxn ang="0">
                  <a:pos x="1313" y="169"/>
                </a:cxn>
                <a:cxn ang="0">
                  <a:pos x="1472" y="139"/>
                </a:cxn>
                <a:cxn ang="0">
                  <a:pos x="1629" y="96"/>
                </a:cxn>
                <a:cxn ang="0">
                  <a:pos x="1783" y="37"/>
                </a:cxn>
                <a:cxn ang="0">
                  <a:pos x="1856" y="11"/>
                </a:cxn>
                <a:cxn ang="0">
                  <a:pos x="1839" y="91"/>
                </a:cxn>
                <a:cxn ang="0">
                  <a:pos x="1811" y="191"/>
                </a:cxn>
                <a:cxn ang="0">
                  <a:pos x="1784" y="270"/>
                </a:cxn>
                <a:cxn ang="0">
                  <a:pos x="1750" y="356"/>
                </a:cxn>
                <a:cxn ang="0">
                  <a:pos x="1708" y="446"/>
                </a:cxn>
                <a:cxn ang="0">
                  <a:pos x="1656" y="539"/>
                </a:cxn>
                <a:cxn ang="0">
                  <a:pos x="1595" y="629"/>
                </a:cxn>
                <a:cxn ang="0">
                  <a:pos x="1524" y="715"/>
                </a:cxn>
                <a:cxn ang="0">
                  <a:pos x="1441" y="795"/>
                </a:cxn>
                <a:cxn ang="0">
                  <a:pos x="1346" y="864"/>
                </a:cxn>
                <a:cxn ang="0">
                  <a:pos x="1240" y="919"/>
                </a:cxn>
                <a:cxn ang="0">
                  <a:pos x="1120" y="960"/>
                </a:cxn>
                <a:cxn ang="0">
                  <a:pos x="986" y="981"/>
                </a:cxn>
                <a:cxn ang="0">
                  <a:pos x="841" y="981"/>
                </a:cxn>
                <a:cxn ang="0">
                  <a:pos x="708" y="960"/>
                </a:cxn>
                <a:cxn ang="0">
                  <a:pos x="589" y="921"/>
                </a:cxn>
                <a:cxn ang="0">
                  <a:pos x="484" y="867"/>
                </a:cxn>
                <a:cxn ang="0">
                  <a:pos x="392" y="799"/>
                </a:cxn>
                <a:cxn ang="0">
                  <a:pos x="312" y="723"/>
                </a:cxn>
                <a:cxn ang="0">
                  <a:pos x="243" y="639"/>
                </a:cxn>
                <a:cxn ang="0">
                  <a:pos x="186" y="551"/>
                </a:cxn>
                <a:cxn ang="0">
                  <a:pos x="137" y="461"/>
                </a:cxn>
                <a:cxn ang="0">
                  <a:pos x="97" y="373"/>
                </a:cxn>
                <a:cxn ang="0">
                  <a:pos x="66" y="289"/>
                </a:cxn>
                <a:cxn ang="0">
                  <a:pos x="42" y="212"/>
                </a:cxn>
                <a:cxn ang="0">
                  <a:pos x="17" y="117"/>
                </a:cxn>
                <a:cxn ang="0">
                  <a:pos x="3" y="39"/>
                </a:cxn>
              </a:cxnLst>
              <a:rect l="0" t="0" r="r" b="b"/>
              <a:pathLst>
                <a:path w="1859" h="983">
                  <a:moveTo>
                    <a:pt x="0" y="28"/>
                  </a:moveTo>
                  <a:lnTo>
                    <a:pt x="13" y="32"/>
                  </a:lnTo>
                  <a:lnTo>
                    <a:pt x="48" y="43"/>
                  </a:lnTo>
                  <a:lnTo>
                    <a:pt x="105" y="61"/>
                  </a:lnTo>
                  <a:lnTo>
                    <a:pt x="180" y="81"/>
                  </a:lnTo>
                  <a:lnTo>
                    <a:pt x="223" y="92"/>
                  </a:lnTo>
                  <a:lnTo>
                    <a:pt x="272" y="104"/>
                  </a:lnTo>
                  <a:lnTo>
                    <a:pt x="324" y="116"/>
                  </a:lnTo>
                  <a:lnTo>
                    <a:pt x="380" y="128"/>
                  </a:lnTo>
                  <a:lnTo>
                    <a:pt x="438" y="139"/>
                  </a:lnTo>
                  <a:lnTo>
                    <a:pt x="501" y="149"/>
                  </a:lnTo>
                  <a:lnTo>
                    <a:pt x="565" y="159"/>
                  </a:lnTo>
                  <a:lnTo>
                    <a:pt x="632" y="168"/>
                  </a:lnTo>
                  <a:lnTo>
                    <a:pt x="702" y="175"/>
                  </a:lnTo>
                  <a:lnTo>
                    <a:pt x="774" y="182"/>
                  </a:lnTo>
                  <a:lnTo>
                    <a:pt x="848" y="186"/>
                  </a:lnTo>
                  <a:lnTo>
                    <a:pt x="923" y="190"/>
                  </a:lnTo>
                  <a:lnTo>
                    <a:pt x="999" y="190"/>
                  </a:lnTo>
                  <a:lnTo>
                    <a:pt x="1077" y="189"/>
                  </a:lnTo>
                  <a:lnTo>
                    <a:pt x="1155" y="184"/>
                  </a:lnTo>
                  <a:lnTo>
                    <a:pt x="1234" y="178"/>
                  </a:lnTo>
                  <a:lnTo>
                    <a:pt x="1313" y="169"/>
                  </a:lnTo>
                  <a:lnTo>
                    <a:pt x="1393" y="155"/>
                  </a:lnTo>
                  <a:lnTo>
                    <a:pt x="1472" y="139"/>
                  </a:lnTo>
                  <a:lnTo>
                    <a:pt x="1552" y="120"/>
                  </a:lnTo>
                  <a:lnTo>
                    <a:pt x="1629" y="96"/>
                  </a:lnTo>
                  <a:lnTo>
                    <a:pt x="1707" y="69"/>
                  </a:lnTo>
                  <a:lnTo>
                    <a:pt x="1783" y="37"/>
                  </a:lnTo>
                  <a:lnTo>
                    <a:pt x="1859" y="0"/>
                  </a:lnTo>
                  <a:lnTo>
                    <a:pt x="1856" y="11"/>
                  </a:lnTo>
                  <a:lnTo>
                    <a:pt x="1851" y="43"/>
                  </a:lnTo>
                  <a:lnTo>
                    <a:pt x="1839" y="91"/>
                  </a:lnTo>
                  <a:lnTo>
                    <a:pt x="1822" y="154"/>
                  </a:lnTo>
                  <a:lnTo>
                    <a:pt x="1811" y="191"/>
                  </a:lnTo>
                  <a:lnTo>
                    <a:pt x="1799" y="229"/>
                  </a:lnTo>
                  <a:lnTo>
                    <a:pt x="1784" y="270"/>
                  </a:lnTo>
                  <a:lnTo>
                    <a:pt x="1769" y="312"/>
                  </a:lnTo>
                  <a:lnTo>
                    <a:pt x="1750" y="356"/>
                  </a:lnTo>
                  <a:lnTo>
                    <a:pt x="1730" y="400"/>
                  </a:lnTo>
                  <a:lnTo>
                    <a:pt x="1708" y="446"/>
                  </a:lnTo>
                  <a:lnTo>
                    <a:pt x="1684" y="492"/>
                  </a:lnTo>
                  <a:lnTo>
                    <a:pt x="1656" y="539"/>
                  </a:lnTo>
                  <a:lnTo>
                    <a:pt x="1627" y="584"/>
                  </a:lnTo>
                  <a:lnTo>
                    <a:pt x="1595" y="629"/>
                  </a:lnTo>
                  <a:lnTo>
                    <a:pt x="1560" y="673"/>
                  </a:lnTo>
                  <a:lnTo>
                    <a:pt x="1524" y="715"/>
                  </a:lnTo>
                  <a:lnTo>
                    <a:pt x="1484" y="756"/>
                  </a:lnTo>
                  <a:lnTo>
                    <a:pt x="1441" y="795"/>
                  </a:lnTo>
                  <a:lnTo>
                    <a:pt x="1395" y="830"/>
                  </a:lnTo>
                  <a:lnTo>
                    <a:pt x="1346" y="864"/>
                  </a:lnTo>
                  <a:lnTo>
                    <a:pt x="1295" y="893"/>
                  </a:lnTo>
                  <a:lnTo>
                    <a:pt x="1240" y="919"/>
                  </a:lnTo>
                  <a:lnTo>
                    <a:pt x="1181" y="941"/>
                  </a:lnTo>
                  <a:lnTo>
                    <a:pt x="1120" y="960"/>
                  </a:lnTo>
                  <a:lnTo>
                    <a:pt x="1055" y="973"/>
                  </a:lnTo>
                  <a:lnTo>
                    <a:pt x="986" y="981"/>
                  </a:lnTo>
                  <a:lnTo>
                    <a:pt x="914" y="983"/>
                  </a:lnTo>
                  <a:lnTo>
                    <a:pt x="841" y="981"/>
                  </a:lnTo>
                  <a:lnTo>
                    <a:pt x="773" y="973"/>
                  </a:lnTo>
                  <a:lnTo>
                    <a:pt x="708" y="960"/>
                  </a:lnTo>
                  <a:lnTo>
                    <a:pt x="647" y="942"/>
                  </a:lnTo>
                  <a:lnTo>
                    <a:pt x="589" y="921"/>
                  </a:lnTo>
                  <a:lnTo>
                    <a:pt x="535" y="896"/>
                  </a:lnTo>
                  <a:lnTo>
                    <a:pt x="484" y="867"/>
                  </a:lnTo>
                  <a:lnTo>
                    <a:pt x="437" y="835"/>
                  </a:lnTo>
                  <a:lnTo>
                    <a:pt x="392" y="799"/>
                  </a:lnTo>
                  <a:lnTo>
                    <a:pt x="351" y="762"/>
                  </a:lnTo>
                  <a:lnTo>
                    <a:pt x="312" y="723"/>
                  </a:lnTo>
                  <a:lnTo>
                    <a:pt x="277" y="682"/>
                  </a:lnTo>
                  <a:lnTo>
                    <a:pt x="243" y="639"/>
                  </a:lnTo>
                  <a:lnTo>
                    <a:pt x="213" y="595"/>
                  </a:lnTo>
                  <a:lnTo>
                    <a:pt x="186" y="551"/>
                  </a:lnTo>
                  <a:lnTo>
                    <a:pt x="160" y="506"/>
                  </a:lnTo>
                  <a:lnTo>
                    <a:pt x="137" y="461"/>
                  </a:lnTo>
                  <a:lnTo>
                    <a:pt x="116" y="417"/>
                  </a:lnTo>
                  <a:lnTo>
                    <a:pt x="97" y="373"/>
                  </a:lnTo>
                  <a:lnTo>
                    <a:pt x="80" y="330"/>
                  </a:lnTo>
                  <a:lnTo>
                    <a:pt x="66" y="289"/>
                  </a:lnTo>
                  <a:lnTo>
                    <a:pt x="53" y="250"/>
                  </a:lnTo>
                  <a:lnTo>
                    <a:pt x="42" y="212"/>
                  </a:lnTo>
                  <a:lnTo>
                    <a:pt x="32" y="178"/>
                  </a:lnTo>
                  <a:lnTo>
                    <a:pt x="17" y="117"/>
                  </a:lnTo>
                  <a:lnTo>
                    <a:pt x="7" y="69"/>
                  </a:lnTo>
                  <a:lnTo>
                    <a:pt x="3" y="3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3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88"/>
            <p:cNvSpPr>
              <a:spLocks/>
            </p:cNvSpPr>
            <p:nvPr/>
          </p:nvSpPr>
          <p:spPr bwMode="auto">
            <a:xfrm>
              <a:off x="3781425" y="3663951"/>
              <a:ext cx="287337" cy="285750"/>
            </a:xfrm>
            <a:custGeom>
              <a:avLst/>
              <a:gdLst/>
              <a:ahLst/>
              <a:cxnLst>
                <a:cxn ang="0">
                  <a:pos x="1618" y="894"/>
                </a:cxn>
                <a:cxn ang="0">
                  <a:pos x="1597" y="1014"/>
                </a:cxn>
                <a:cxn ang="0">
                  <a:pos x="1558" y="1127"/>
                </a:cxn>
                <a:cxn ang="0">
                  <a:pos x="1505" y="1232"/>
                </a:cxn>
                <a:cxn ang="0">
                  <a:pos x="1438" y="1327"/>
                </a:cxn>
                <a:cxn ang="0">
                  <a:pos x="1357" y="1411"/>
                </a:cxn>
                <a:cxn ang="0">
                  <a:pos x="1265" y="1483"/>
                </a:cxn>
                <a:cxn ang="0">
                  <a:pos x="1163" y="1542"/>
                </a:cxn>
                <a:cxn ang="0">
                  <a:pos x="1053" y="1585"/>
                </a:cxn>
                <a:cxn ang="0">
                  <a:pos x="934" y="1613"/>
                </a:cxn>
                <a:cxn ang="0">
                  <a:pos x="811" y="1622"/>
                </a:cxn>
                <a:cxn ang="0">
                  <a:pos x="687" y="1613"/>
                </a:cxn>
                <a:cxn ang="0">
                  <a:pos x="570" y="1585"/>
                </a:cxn>
                <a:cxn ang="0">
                  <a:pos x="460" y="1542"/>
                </a:cxn>
                <a:cxn ang="0">
                  <a:pos x="358" y="1483"/>
                </a:cxn>
                <a:cxn ang="0">
                  <a:pos x="266" y="1411"/>
                </a:cxn>
                <a:cxn ang="0">
                  <a:pos x="185" y="1327"/>
                </a:cxn>
                <a:cxn ang="0">
                  <a:pos x="117" y="1232"/>
                </a:cxn>
                <a:cxn ang="0">
                  <a:pos x="64" y="1127"/>
                </a:cxn>
                <a:cxn ang="0">
                  <a:pos x="25" y="1014"/>
                </a:cxn>
                <a:cxn ang="0">
                  <a:pos x="4" y="894"/>
                </a:cxn>
                <a:cxn ang="0">
                  <a:pos x="1" y="770"/>
                </a:cxn>
                <a:cxn ang="0">
                  <a:pos x="16" y="648"/>
                </a:cxn>
                <a:cxn ang="0">
                  <a:pos x="48" y="533"/>
                </a:cxn>
                <a:cxn ang="0">
                  <a:pos x="97" y="424"/>
                </a:cxn>
                <a:cxn ang="0">
                  <a:pos x="160" y="325"/>
                </a:cxn>
                <a:cxn ang="0">
                  <a:pos x="237" y="238"/>
                </a:cxn>
                <a:cxn ang="0">
                  <a:pos x="326" y="161"/>
                </a:cxn>
                <a:cxn ang="0">
                  <a:pos x="424" y="98"/>
                </a:cxn>
                <a:cxn ang="0">
                  <a:pos x="532" y="50"/>
                </a:cxn>
                <a:cxn ang="0">
                  <a:pos x="647" y="16"/>
                </a:cxn>
                <a:cxn ang="0">
                  <a:pos x="769" y="1"/>
                </a:cxn>
                <a:cxn ang="0">
                  <a:pos x="894" y="4"/>
                </a:cxn>
                <a:cxn ang="0">
                  <a:pos x="1014" y="25"/>
                </a:cxn>
                <a:cxn ang="0">
                  <a:pos x="1127" y="64"/>
                </a:cxn>
                <a:cxn ang="0">
                  <a:pos x="1231" y="117"/>
                </a:cxn>
                <a:cxn ang="0">
                  <a:pos x="1327" y="186"/>
                </a:cxn>
                <a:cxn ang="0">
                  <a:pos x="1412" y="266"/>
                </a:cxn>
                <a:cxn ang="0">
                  <a:pos x="1484" y="358"/>
                </a:cxn>
                <a:cxn ang="0">
                  <a:pos x="1543" y="460"/>
                </a:cxn>
                <a:cxn ang="0">
                  <a:pos x="1586" y="570"/>
                </a:cxn>
                <a:cxn ang="0">
                  <a:pos x="1613" y="688"/>
                </a:cxn>
                <a:cxn ang="0">
                  <a:pos x="1623" y="811"/>
                </a:cxn>
              </a:cxnLst>
              <a:rect l="0" t="0" r="r" b="b"/>
              <a:pathLst>
                <a:path w="1623" h="1622">
                  <a:moveTo>
                    <a:pt x="1623" y="811"/>
                  </a:moveTo>
                  <a:lnTo>
                    <a:pt x="1622" y="853"/>
                  </a:lnTo>
                  <a:lnTo>
                    <a:pt x="1618" y="894"/>
                  </a:lnTo>
                  <a:lnTo>
                    <a:pt x="1613" y="935"/>
                  </a:lnTo>
                  <a:lnTo>
                    <a:pt x="1606" y="975"/>
                  </a:lnTo>
                  <a:lnTo>
                    <a:pt x="1597" y="1014"/>
                  </a:lnTo>
                  <a:lnTo>
                    <a:pt x="1586" y="1052"/>
                  </a:lnTo>
                  <a:lnTo>
                    <a:pt x="1573" y="1090"/>
                  </a:lnTo>
                  <a:lnTo>
                    <a:pt x="1558" y="1127"/>
                  </a:lnTo>
                  <a:lnTo>
                    <a:pt x="1543" y="1163"/>
                  </a:lnTo>
                  <a:lnTo>
                    <a:pt x="1524" y="1198"/>
                  </a:lnTo>
                  <a:lnTo>
                    <a:pt x="1505" y="1232"/>
                  </a:lnTo>
                  <a:lnTo>
                    <a:pt x="1484" y="1265"/>
                  </a:lnTo>
                  <a:lnTo>
                    <a:pt x="1461" y="1296"/>
                  </a:lnTo>
                  <a:lnTo>
                    <a:pt x="1438" y="1327"/>
                  </a:lnTo>
                  <a:lnTo>
                    <a:pt x="1412" y="1356"/>
                  </a:lnTo>
                  <a:lnTo>
                    <a:pt x="1384" y="1385"/>
                  </a:lnTo>
                  <a:lnTo>
                    <a:pt x="1357" y="1411"/>
                  </a:lnTo>
                  <a:lnTo>
                    <a:pt x="1327" y="1437"/>
                  </a:lnTo>
                  <a:lnTo>
                    <a:pt x="1297" y="1461"/>
                  </a:lnTo>
                  <a:lnTo>
                    <a:pt x="1265" y="1483"/>
                  </a:lnTo>
                  <a:lnTo>
                    <a:pt x="1231" y="1504"/>
                  </a:lnTo>
                  <a:lnTo>
                    <a:pt x="1198" y="1524"/>
                  </a:lnTo>
                  <a:lnTo>
                    <a:pt x="1163" y="1542"/>
                  </a:lnTo>
                  <a:lnTo>
                    <a:pt x="1127" y="1559"/>
                  </a:lnTo>
                  <a:lnTo>
                    <a:pt x="1090" y="1573"/>
                  </a:lnTo>
                  <a:lnTo>
                    <a:pt x="1053" y="1585"/>
                  </a:lnTo>
                  <a:lnTo>
                    <a:pt x="1014" y="1596"/>
                  </a:lnTo>
                  <a:lnTo>
                    <a:pt x="974" y="1605"/>
                  </a:lnTo>
                  <a:lnTo>
                    <a:pt x="934" y="1613"/>
                  </a:lnTo>
                  <a:lnTo>
                    <a:pt x="894" y="1618"/>
                  </a:lnTo>
                  <a:lnTo>
                    <a:pt x="853" y="1621"/>
                  </a:lnTo>
                  <a:lnTo>
                    <a:pt x="811" y="1622"/>
                  </a:lnTo>
                  <a:lnTo>
                    <a:pt x="769" y="1621"/>
                  </a:lnTo>
                  <a:lnTo>
                    <a:pt x="728" y="1618"/>
                  </a:lnTo>
                  <a:lnTo>
                    <a:pt x="687" y="1613"/>
                  </a:lnTo>
                  <a:lnTo>
                    <a:pt x="647" y="1605"/>
                  </a:lnTo>
                  <a:lnTo>
                    <a:pt x="608" y="1596"/>
                  </a:lnTo>
                  <a:lnTo>
                    <a:pt x="570" y="1585"/>
                  </a:lnTo>
                  <a:lnTo>
                    <a:pt x="532" y="1573"/>
                  </a:lnTo>
                  <a:lnTo>
                    <a:pt x="495" y="1559"/>
                  </a:lnTo>
                  <a:lnTo>
                    <a:pt x="460" y="1542"/>
                  </a:lnTo>
                  <a:lnTo>
                    <a:pt x="424" y="1524"/>
                  </a:lnTo>
                  <a:lnTo>
                    <a:pt x="390" y="1504"/>
                  </a:lnTo>
                  <a:lnTo>
                    <a:pt x="358" y="1483"/>
                  </a:lnTo>
                  <a:lnTo>
                    <a:pt x="326" y="1461"/>
                  </a:lnTo>
                  <a:lnTo>
                    <a:pt x="295" y="1437"/>
                  </a:lnTo>
                  <a:lnTo>
                    <a:pt x="266" y="1411"/>
                  </a:lnTo>
                  <a:lnTo>
                    <a:pt x="237" y="1385"/>
                  </a:lnTo>
                  <a:lnTo>
                    <a:pt x="210" y="1356"/>
                  </a:lnTo>
                  <a:lnTo>
                    <a:pt x="185" y="1327"/>
                  </a:lnTo>
                  <a:lnTo>
                    <a:pt x="160" y="1296"/>
                  </a:lnTo>
                  <a:lnTo>
                    <a:pt x="138" y="1265"/>
                  </a:lnTo>
                  <a:lnTo>
                    <a:pt x="117" y="1232"/>
                  </a:lnTo>
                  <a:lnTo>
                    <a:pt x="97" y="1198"/>
                  </a:lnTo>
                  <a:lnTo>
                    <a:pt x="79" y="1163"/>
                  </a:lnTo>
                  <a:lnTo>
                    <a:pt x="64" y="1127"/>
                  </a:lnTo>
                  <a:lnTo>
                    <a:pt x="48" y="1090"/>
                  </a:lnTo>
                  <a:lnTo>
                    <a:pt x="36" y="1052"/>
                  </a:lnTo>
                  <a:lnTo>
                    <a:pt x="25" y="1014"/>
                  </a:lnTo>
                  <a:lnTo>
                    <a:pt x="16" y="975"/>
                  </a:lnTo>
                  <a:lnTo>
                    <a:pt x="9" y="935"/>
                  </a:lnTo>
                  <a:lnTo>
                    <a:pt x="4" y="894"/>
                  </a:lnTo>
                  <a:lnTo>
                    <a:pt x="1" y="853"/>
                  </a:lnTo>
                  <a:lnTo>
                    <a:pt x="0" y="811"/>
                  </a:lnTo>
                  <a:lnTo>
                    <a:pt x="1" y="770"/>
                  </a:lnTo>
                  <a:lnTo>
                    <a:pt x="4" y="728"/>
                  </a:lnTo>
                  <a:lnTo>
                    <a:pt x="9" y="688"/>
                  </a:lnTo>
                  <a:lnTo>
                    <a:pt x="16" y="648"/>
                  </a:lnTo>
                  <a:lnTo>
                    <a:pt x="25" y="608"/>
                  </a:lnTo>
                  <a:lnTo>
                    <a:pt x="36" y="570"/>
                  </a:lnTo>
                  <a:lnTo>
                    <a:pt x="48" y="533"/>
                  </a:lnTo>
                  <a:lnTo>
                    <a:pt x="64" y="495"/>
                  </a:lnTo>
                  <a:lnTo>
                    <a:pt x="79" y="460"/>
                  </a:lnTo>
                  <a:lnTo>
                    <a:pt x="97" y="424"/>
                  </a:lnTo>
                  <a:lnTo>
                    <a:pt x="117" y="391"/>
                  </a:lnTo>
                  <a:lnTo>
                    <a:pt x="138" y="358"/>
                  </a:lnTo>
                  <a:lnTo>
                    <a:pt x="160" y="325"/>
                  </a:lnTo>
                  <a:lnTo>
                    <a:pt x="185" y="296"/>
                  </a:lnTo>
                  <a:lnTo>
                    <a:pt x="210" y="266"/>
                  </a:lnTo>
                  <a:lnTo>
                    <a:pt x="237" y="238"/>
                  </a:lnTo>
                  <a:lnTo>
                    <a:pt x="266" y="211"/>
                  </a:lnTo>
                  <a:lnTo>
                    <a:pt x="295" y="186"/>
                  </a:lnTo>
                  <a:lnTo>
                    <a:pt x="326" y="161"/>
                  </a:lnTo>
                  <a:lnTo>
                    <a:pt x="358" y="138"/>
                  </a:lnTo>
                  <a:lnTo>
                    <a:pt x="390" y="117"/>
                  </a:lnTo>
                  <a:lnTo>
                    <a:pt x="424" y="98"/>
                  </a:lnTo>
                  <a:lnTo>
                    <a:pt x="460" y="81"/>
                  </a:lnTo>
                  <a:lnTo>
                    <a:pt x="495" y="64"/>
                  </a:lnTo>
                  <a:lnTo>
                    <a:pt x="532" y="50"/>
                  </a:lnTo>
                  <a:lnTo>
                    <a:pt x="570" y="36"/>
                  </a:lnTo>
                  <a:lnTo>
                    <a:pt x="608" y="25"/>
                  </a:lnTo>
                  <a:lnTo>
                    <a:pt x="647" y="16"/>
                  </a:lnTo>
                  <a:lnTo>
                    <a:pt x="687" y="10"/>
                  </a:lnTo>
                  <a:lnTo>
                    <a:pt x="728" y="4"/>
                  </a:lnTo>
                  <a:lnTo>
                    <a:pt x="769" y="1"/>
                  </a:lnTo>
                  <a:lnTo>
                    <a:pt x="811" y="0"/>
                  </a:lnTo>
                  <a:lnTo>
                    <a:pt x="853" y="1"/>
                  </a:lnTo>
                  <a:lnTo>
                    <a:pt x="894" y="4"/>
                  </a:lnTo>
                  <a:lnTo>
                    <a:pt x="934" y="10"/>
                  </a:lnTo>
                  <a:lnTo>
                    <a:pt x="974" y="16"/>
                  </a:lnTo>
                  <a:lnTo>
                    <a:pt x="1014" y="25"/>
                  </a:lnTo>
                  <a:lnTo>
                    <a:pt x="1053" y="36"/>
                  </a:lnTo>
                  <a:lnTo>
                    <a:pt x="1090" y="50"/>
                  </a:lnTo>
                  <a:lnTo>
                    <a:pt x="1127" y="64"/>
                  </a:lnTo>
                  <a:lnTo>
                    <a:pt x="1163" y="81"/>
                  </a:lnTo>
                  <a:lnTo>
                    <a:pt x="1198" y="98"/>
                  </a:lnTo>
                  <a:lnTo>
                    <a:pt x="1231" y="117"/>
                  </a:lnTo>
                  <a:lnTo>
                    <a:pt x="1265" y="138"/>
                  </a:lnTo>
                  <a:lnTo>
                    <a:pt x="1297" y="161"/>
                  </a:lnTo>
                  <a:lnTo>
                    <a:pt x="1327" y="186"/>
                  </a:lnTo>
                  <a:lnTo>
                    <a:pt x="1357" y="211"/>
                  </a:lnTo>
                  <a:lnTo>
                    <a:pt x="1384" y="238"/>
                  </a:lnTo>
                  <a:lnTo>
                    <a:pt x="1412" y="266"/>
                  </a:lnTo>
                  <a:lnTo>
                    <a:pt x="1438" y="296"/>
                  </a:lnTo>
                  <a:lnTo>
                    <a:pt x="1461" y="325"/>
                  </a:lnTo>
                  <a:lnTo>
                    <a:pt x="1484" y="358"/>
                  </a:lnTo>
                  <a:lnTo>
                    <a:pt x="1505" y="391"/>
                  </a:lnTo>
                  <a:lnTo>
                    <a:pt x="1524" y="424"/>
                  </a:lnTo>
                  <a:lnTo>
                    <a:pt x="1543" y="460"/>
                  </a:lnTo>
                  <a:lnTo>
                    <a:pt x="1558" y="495"/>
                  </a:lnTo>
                  <a:lnTo>
                    <a:pt x="1573" y="533"/>
                  </a:lnTo>
                  <a:lnTo>
                    <a:pt x="1586" y="570"/>
                  </a:lnTo>
                  <a:lnTo>
                    <a:pt x="1597" y="608"/>
                  </a:lnTo>
                  <a:lnTo>
                    <a:pt x="1606" y="648"/>
                  </a:lnTo>
                  <a:lnTo>
                    <a:pt x="1613" y="688"/>
                  </a:lnTo>
                  <a:lnTo>
                    <a:pt x="1618" y="728"/>
                  </a:lnTo>
                  <a:lnTo>
                    <a:pt x="1622" y="770"/>
                  </a:lnTo>
                  <a:lnTo>
                    <a:pt x="1623" y="811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89"/>
            <p:cNvSpPr>
              <a:spLocks/>
            </p:cNvSpPr>
            <p:nvPr/>
          </p:nvSpPr>
          <p:spPr bwMode="auto">
            <a:xfrm>
              <a:off x="3117850" y="4400551"/>
              <a:ext cx="1560512" cy="427038"/>
            </a:xfrm>
            <a:custGeom>
              <a:avLst/>
              <a:gdLst/>
              <a:ahLst/>
              <a:cxnLst>
                <a:cxn ang="0">
                  <a:pos x="8851" y="2424"/>
                </a:cxn>
                <a:cxn ang="0">
                  <a:pos x="0" y="2424"/>
                </a:cxn>
                <a:cxn ang="0">
                  <a:pos x="789" y="0"/>
                </a:cxn>
                <a:cxn ang="0">
                  <a:pos x="8063" y="0"/>
                </a:cxn>
                <a:cxn ang="0">
                  <a:pos x="8851" y="2424"/>
                </a:cxn>
              </a:cxnLst>
              <a:rect l="0" t="0" r="r" b="b"/>
              <a:pathLst>
                <a:path w="8851" h="2424">
                  <a:moveTo>
                    <a:pt x="8851" y="2424"/>
                  </a:moveTo>
                  <a:lnTo>
                    <a:pt x="0" y="2424"/>
                  </a:lnTo>
                  <a:lnTo>
                    <a:pt x="789" y="0"/>
                  </a:lnTo>
                  <a:lnTo>
                    <a:pt x="8063" y="0"/>
                  </a:lnTo>
                  <a:lnTo>
                    <a:pt x="8851" y="2424"/>
                  </a:lnTo>
                  <a:close/>
                </a:path>
              </a:pathLst>
            </a:custGeom>
            <a:solidFill>
              <a:srgbClr val="CCB2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90"/>
            <p:cNvSpPr>
              <a:spLocks noChangeArrowheads="1"/>
            </p:cNvSpPr>
            <p:nvPr/>
          </p:nvSpPr>
          <p:spPr bwMode="auto">
            <a:xfrm>
              <a:off x="3117850" y="4827588"/>
              <a:ext cx="1560512" cy="85725"/>
            </a:xfrm>
            <a:prstGeom prst="rect">
              <a:avLst/>
            </a:prstGeom>
            <a:solidFill>
              <a:srgbClr val="B27F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91"/>
            <p:cNvSpPr>
              <a:spLocks/>
            </p:cNvSpPr>
            <p:nvPr/>
          </p:nvSpPr>
          <p:spPr bwMode="auto">
            <a:xfrm>
              <a:off x="3851275" y="4486276"/>
              <a:ext cx="457200" cy="153988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0" y="658"/>
                </a:cxn>
                <a:cxn ang="0">
                  <a:pos x="20" y="651"/>
                </a:cxn>
                <a:cxn ang="0">
                  <a:pos x="78" y="634"/>
                </a:cxn>
                <a:cxn ang="0">
                  <a:pos x="120" y="622"/>
                </a:cxn>
                <a:cxn ang="0">
                  <a:pos x="171" y="609"/>
                </a:cxn>
                <a:cxn ang="0">
                  <a:pos x="229" y="594"/>
                </a:cxn>
                <a:cxn ang="0">
                  <a:pos x="293" y="578"/>
                </a:cxn>
                <a:cxn ang="0">
                  <a:pos x="364" y="562"/>
                </a:cxn>
                <a:cxn ang="0">
                  <a:pos x="442" y="546"/>
                </a:cxn>
                <a:cxn ang="0">
                  <a:pos x="524" y="529"/>
                </a:cxn>
                <a:cxn ang="0">
                  <a:pos x="612" y="513"/>
                </a:cxn>
                <a:cxn ang="0">
                  <a:pos x="702" y="499"/>
                </a:cxn>
                <a:cxn ang="0">
                  <a:pos x="799" y="486"/>
                </a:cxn>
                <a:cxn ang="0">
                  <a:pos x="898" y="474"/>
                </a:cxn>
                <a:cxn ang="0">
                  <a:pos x="1000" y="464"/>
                </a:cxn>
                <a:cxn ang="0">
                  <a:pos x="1103" y="457"/>
                </a:cxn>
                <a:cxn ang="0">
                  <a:pos x="1209" y="451"/>
                </a:cxn>
                <a:cxn ang="0">
                  <a:pos x="1316" y="450"/>
                </a:cxn>
                <a:cxn ang="0">
                  <a:pos x="1424" y="453"/>
                </a:cxn>
                <a:cxn ang="0">
                  <a:pos x="1532" y="458"/>
                </a:cxn>
                <a:cxn ang="0">
                  <a:pos x="1639" y="468"/>
                </a:cxn>
                <a:cxn ang="0">
                  <a:pos x="1747" y="482"/>
                </a:cxn>
                <a:cxn ang="0">
                  <a:pos x="1852" y="502"/>
                </a:cxn>
                <a:cxn ang="0">
                  <a:pos x="1956" y="527"/>
                </a:cxn>
                <a:cxn ang="0">
                  <a:pos x="2058" y="558"/>
                </a:cxn>
                <a:cxn ang="0">
                  <a:pos x="2157" y="593"/>
                </a:cxn>
                <a:cxn ang="0">
                  <a:pos x="2252" y="636"/>
                </a:cxn>
                <a:cxn ang="0">
                  <a:pos x="2343" y="686"/>
                </a:cxn>
                <a:cxn ang="0">
                  <a:pos x="2431" y="743"/>
                </a:cxn>
                <a:cxn ang="0">
                  <a:pos x="2513" y="807"/>
                </a:cxn>
                <a:cxn ang="0">
                  <a:pos x="2590" y="879"/>
                </a:cxn>
                <a:cxn ang="0">
                  <a:pos x="2590" y="426"/>
                </a:cxn>
                <a:cxn ang="0">
                  <a:pos x="2582" y="416"/>
                </a:cxn>
                <a:cxn ang="0">
                  <a:pos x="2556" y="389"/>
                </a:cxn>
                <a:cxn ang="0">
                  <a:pos x="2536" y="371"/>
                </a:cxn>
                <a:cxn ang="0">
                  <a:pos x="2513" y="348"/>
                </a:cxn>
                <a:cxn ang="0">
                  <a:pos x="2484" y="325"/>
                </a:cxn>
                <a:cxn ang="0">
                  <a:pos x="2451" y="300"/>
                </a:cxn>
                <a:cxn ang="0">
                  <a:pos x="2413" y="272"/>
                </a:cxn>
                <a:cxn ang="0">
                  <a:pos x="2370" y="244"/>
                </a:cxn>
                <a:cxn ang="0">
                  <a:pos x="2322" y="215"/>
                </a:cxn>
                <a:cxn ang="0">
                  <a:pos x="2269" y="187"/>
                </a:cxn>
                <a:cxn ang="0">
                  <a:pos x="2210" y="158"/>
                </a:cxn>
                <a:cxn ang="0">
                  <a:pos x="2147" y="131"/>
                </a:cxn>
                <a:cxn ang="0">
                  <a:pos x="2078" y="105"/>
                </a:cxn>
                <a:cxn ang="0">
                  <a:pos x="2004" y="80"/>
                </a:cxn>
                <a:cxn ang="0">
                  <a:pos x="1924" y="59"/>
                </a:cxn>
                <a:cxn ang="0">
                  <a:pos x="1839" y="39"/>
                </a:cxn>
                <a:cxn ang="0">
                  <a:pos x="1747" y="24"/>
                </a:cxn>
                <a:cxn ang="0">
                  <a:pos x="1650" y="12"/>
                </a:cxn>
                <a:cxn ang="0">
                  <a:pos x="1547" y="4"/>
                </a:cxn>
                <a:cxn ang="0">
                  <a:pos x="1439" y="0"/>
                </a:cxn>
                <a:cxn ang="0">
                  <a:pos x="1323" y="3"/>
                </a:cxn>
                <a:cxn ang="0">
                  <a:pos x="1203" y="9"/>
                </a:cxn>
                <a:cxn ang="0">
                  <a:pos x="1075" y="24"/>
                </a:cxn>
                <a:cxn ang="0">
                  <a:pos x="941" y="44"/>
                </a:cxn>
                <a:cxn ang="0">
                  <a:pos x="801" y="70"/>
                </a:cxn>
                <a:cxn ang="0">
                  <a:pos x="654" y="105"/>
                </a:cxn>
                <a:cxn ang="0">
                  <a:pos x="501" y="147"/>
                </a:cxn>
                <a:cxn ang="0">
                  <a:pos x="340" y="198"/>
                </a:cxn>
                <a:cxn ang="0">
                  <a:pos x="174" y="258"/>
                </a:cxn>
                <a:cxn ang="0">
                  <a:pos x="0" y="327"/>
                </a:cxn>
              </a:cxnLst>
              <a:rect l="0" t="0" r="r" b="b"/>
              <a:pathLst>
                <a:path w="2590" h="879">
                  <a:moveTo>
                    <a:pt x="0" y="327"/>
                  </a:moveTo>
                  <a:lnTo>
                    <a:pt x="0" y="658"/>
                  </a:lnTo>
                  <a:lnTo>
                    <a:pt x="20" y="651"/>
                  </a:lnTo>
                  <a:lnTo>
                    <a:pt x="78" y="634"/>
                  </a:lnTo>
                  <a:lnTo>
                    <a:pt x="120" y="622"/>
                  </a:lnTo>
                  <a:lnTo>
                    <a:pt x="171" y="609"/>
                  </a:lnTo>
                  <a:lnTo>
                    <a:pt x="229" y="594"/>
                  </a:lnTo>
                  <a:lnTo>
                    <a:pt x="293" y="578"/>
                  </a:lnTo>
                  <a:lnTo>
                    <a:pt x="364" y="562"/>
                  </a:lnTo>
                  <a:lnTo>
                    <a:pt x="442" y="546"/>
                  </a:lnTo>
                  <a:lnTo>
                    <a:pt x="524" y="529"/>
                  </a:lnTo>
                  <a:lnTo>
                    <a:pt x="612" y="513"/>
                  </a:lnTo>
                  <a:lnTo>
                    <a:pt x="702" y="499"/>
                  </a:lnTo>
                  <a:lnTo>
                    <a:pt x="799" y="486"/>
                  </a:lnTo>
                  <a:lnTo>
                    <a:pt x="898" y="474"/>
                  </a:lnTo>
                  <a:lnTo>
                    <a:pt x="1000" y="464"/>
                  </a:lnTo>
                  <a:lnTo>
                    <a:pt x="1103" y="457"/>
                  </a:lnTo>
                  <a:lnTo>
                    <a:pt x="1209" y="451"/>
                  </a:lnTo>
                  <a:lnTo>
                    <a:pt x="1316" y="450"/>
                  </a:lnTo>
                  <a:lnTo>
                    <a:pt x="1424" y="453"/>
                  </a:lnTo>
                  <a:lnTo>
                    <a:pt x="1532" y="458"/>
                  </a:lnTo>
                  <a:lnTo>
                    <a:pt x="1639" y="468"/>
                  </a:lnTo>
                  <a:lnTo>
                    <a:pt x="1747" y="482"/>
                  </a:lnTo>
                  <a:lnTo>
                    <a:pt x="1852" y="502"/>
                  </a:lnTo>
                  <a:lnTo>
                    <a:pt x="1956" y="527"/>
                  </a:lnTo>
                  <a:lnTo>
                    <a:pt x="2058" y="558"/>
                  </a:lnTo>
                  <a:lnTo>
                    <a:pt x="2157" y="593"/>
                  </a:lnTo>
                  <a:lnTo>
                    <a:pt x="2252" y="636"/>
                  </a:lnTo>
                  <a:lnTo>
                    <a:pt x="2343" y="686"/>
                  </a:lnTo>
                  <a:lnTo>
                    <a:pt x="2431" y="743"/>
                  </a:lnTo>
                  <a:lnTo>
                    <a:pt x="2513" y="807"/>
                  </a:lnTo>
                  <a:lnTo>
                    <a:pt x="2590" y="879"/>
                  </a:lnTo>
                  <a:lnTo>
                    <a:pt x="2590" y="426"/>
                  </a:lnTo>
                  <a:lnTo>
                    <a:pt x="2582" y="416"/>
                  </a:lnTo>
                  <a:lnTo>
                    <a:pt x="2556" y="389"/>
                  </a:lnTo>
                  <a:lnTo>
                    <a:pt x="2536" y="371"/>
                  </a:lnTo>
                  <a:lnTo>
                    <a:pt x="2513" y="348"/>
                  </a:lnTo>
                  <a:lnTo>
                    <a:pt x="2484" y="325"/>
                  </a:lnTo>
                  <a:lnTo>
                    <a:pt x="2451" y="300"/>
                  </a:lnTo>
                  <a:lnTo>
                    <a:pt x="2413" y="272"/>
                  </a:lnTo>
                  <a:lnTo>
                    <a:pt x="2370" y="244"/>
                  </a:lnTo>
                  <a:lnTo>
                    <a:pt x="2322" y="215"/>
                  </a:lnTo>
                  <a:lnTo>
                    <a:pt x="2269" y="187"/>
                  </a:lnTo>
                  <a:lnTo>
                    <a:pt x="2210" y="158"/>
                  </a:lnTo>
                  <a:lnTo>
                    <a:pt x="2147" y="131"/>
                  </a:lnTo>
                  <a:lnTo>
                    <a:pt x="2078" y="105"/>
                  </a:lnTo>
                  <a:lnTo>
                    <a:pt x="2004" y="80"/>
                  </a:lnTo>
                  <a:lnTo>
                    <a:pt x="1924" y="59"/>
                  </a:lnTo>
                  <a:lnTo>
                    <a:pt x="1839" y="39"/>
                  </a:lnTo>
                  <a:lnTo>
                    <a:pt x="1747" y="24"/>
                  </a:lnTo>
                  <a:lnTo>
                    <a:pt x="1650" y="12"/>
                  </a:lnTo>
                  <a:lnTo>
                    <a:pt x="1547" y="4"/>
                  </a:lnTo>
                  <a:lnTo>
                    <a:pt x="1439" y="0"/>
                  </a:lnTo>
                  <a:lnTo>
                    <a:pt x="1323" y="3"/>
                  </a:lnTo>
                  <a:lnTo>
                    <a:pt x="1203" y="9"/>
                  </a:lnTo>
                  <a:lnTo>
                    <a:pt x="1075" y="24"/>
                  </a:lnTo>
                  <a:lnTo>
                    <a:pt x="941" y="44"/>
                  </a:lnTo>
                  <a:lnTo>
                    <a:pt x="801" y="70"/>
                  </a:lnTo>
                  <a:lnTo>
                    <a:pt x="654" y="105"/>
                  </a:lnTo>
                  <a:lnTo>
                    <a:pt x="501" y="147"/>
                  </a:lnTo>
                  <a:lnTo>
                    <a:pt x="340" y="198"/>
                  </a:lnTo>
                  <a:lnTo>
                    <a:pt x="174" y="258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92"/>
            <p:cNvSpPr>
              <a:spLocks/>
            </p:cNvSpPr>
            <p:nvPr/>
          </p:nvSpPr>
          <p:spPr bwMode="auto">
            <a:xfrm>
              <a:off x="3851275" y="4308476"/>
              <a:ext cx="457200" cy="252413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173" y="273"/>
                </a:cxn>
                <a:cxn ang="0">
                  <a:pos x="337" y="213"/>
                </a:cxn>
                <a:cxn ang="0">
                  <a:pos x="493" y="161"/>
                </a:cxn>
                <a:cxn ang="0">
                  <a:pos x="640" y="118"/>
                </a:cxn>
                <a:cxn ang="0">
                  <a:pos x="780" y="82"/>
                </a:cxn>
                <a:cxn ang="0">
                  <a:pos x="912" y="53"/>
                </a:cxn>
                <a:cxn ang="0">
                  <a:pos x="1036" y="31"/>
                </a:cxn>
                <a:cxn ang="0">
                  <a:pos x="1153" y="14"/>
                </a:cxn>
                <a:cxn ang="0">
                  <a:pos x="1262" y="4"/>
                </a:cxn>
                <a:cxn ang="0">
                  <a:pos x="1365" y="0"/>
                </a:cxn>
                <a:cxn ang="0">
                  <a:pos x="1461" y="0"/>
                </a:cxn>
                <a:cxn ang="0">
                  <a:pos x="1551" y="4"/>
                </a:cxn>
                <a:cxn ang="0">
                  <a:pos x="1634" y="13"/>
                </a:cxn>
                <a:cxn ang="0">
                  <a:pos x="1710" y="25"/>
                </a:cxn>
                <a:cxn ang="0">
                  <a:pos x="1781" y="42"/>
                </a:cxn>
                <a:cxn ang="0">
                  <a:pos x="1847" y="59"/>
                </a:cxn>
                <a:cxn ang="0">
                  <a:pos x="1905" y="80"/>
                </a:cxn>
                <a:cxn ang="0">
                  <a:pos x="1960" y="103"/>
                </a:cxn>
                <a:cxn ang="0">
                  <a:pos x="2010" y="127"/>
                </a:cxn>
                <a:cxn ang="0">
                  <a:pos x="2053" y="152"/>
                </a:cxn>
                <a:cxn ang="0">
                  <a:pos x="2093" y="178"/>
                </a:cxn>
                <a:cxn ang="0">
                  <a:pos x="2128" y="203"/>
                </a:cxn>
                <a:cxn ang="0">
                  <a:pos x="2158" y="229"/>
                </a:cxn>
                <a:cxn ang="0">
                  <a:pos x="2185" y="253"/>
                </a:cxn>
                <a:cxn ang="0">
                  <a:pos x="2207" y="277"/>
                </a:cxn>
                <a:cxn ang="0">
                  <a:pos x="2227" y="298"/>
                </a:cxn>
                <a:cxn ang="0">
                  <a:pos x="2242" y="318"/>
                </a:cxn>
                <a:cxn ang="0">
                  <a:pos x="2255" y="334"/>
                </a:cxn>
                <a:cxn ang="0">
                  <a:pos x="2269" y="359"/>
                </a:cxn>
                <a:cxn ang="0">
                  <a:pos x="2275" y="367"/>
                </a:cxn>
                <a:cxn ang="0">
                  <a:pos x="2590" y="1428"/>
                </a:cxn>
                <a:cxn ang="0">
                  <a:pos x="2582" y="1418"/>
                </a:cxn>
                <a:cxn ang="0">
                  <a:pos x="2556" y="1391"/>
                </a:cxn>
                <a:cxn ang="0">
                  <a:pos x="2536" y="1373"/>
                </a:cxn>
                <a:cxn ang="0">
                  <a:pos x="2513" y="1350"/>
                </a:cxn>
                <a:cxn ang="0">
                  <a:pos x="2484" y="1327"/>
                </a:cxn>
                <a:cxn ang="0">
                  <a:pos x="2451" y="1302"/>
                </a:cxn>
                <a:cxn ang="0">
                  <a:pos x="2413" y="1274"/>
                </a:cxn>
                <a:cxn ang="0">
                  <a:pos x="2370" y="1246"/>
                </a:cxn>
                <a:cxn ang="0">
                  <a:pos x="2322" y="1217"/>
                </a:cxn>
                <a:cxn ang="0">
                  <a:pos x="2269" y="1189"/>
                </a:cxn>
                <a:cxn ang="0">
                  <a:pos x="2210" y="1160"/>
                </a:cxn>
                <a:cxn ang="0">
                  <a:pos x="2147" y="1133"/>
                </a:cxn>
                <a:cxn ang="0">
                  <a:pos x="2078" y="1107"/>
                </a:cxn>
                <a:cxn ang="0">
                  <a:pos x="2004" y="1082"/>
                </a:cxn>
                <a:cxn ang="0">
                  <a:pos x="1924" y="1061"/>
                </a:cxn>
                <a:cxn ang="0">
                  <a:pos x="1839" y="1041"/>
                </a:cxn>
                <a:cxn ang="0">
                  <a:pos x="1747" y="1026"/>
                </a:cxn>
                <a:cxn ang="0">
                  <a:pos x="1650" y="1014"/>
                </a:cxn>
                <a:cxn ang="0">
                  <a:pos x="1547" y="1006"/>
                </a:cxn>
                <a:cxn ang="0">
                  <a:pos x="1439" y="1002"/>
                </a:cxn>
                <a:cxn ang="0">
                  <a:pos x="1323" y="1005"/>
                </a:cxn>
                <a:cxn ang="0">
                  <a:pos x="1203" y="1011"/>
                </a:cxn>
                <a:cxn ang="0">
                  <a:pos x="1075" y="1026"/>
                </a:cxn>
                <a:cxn ang="0">
                  <a:pos x="941" y="1046"/>
                </a:cxn>
                <a:cxn ang="0">
                  <a:pos x="801" y="1072"/>
                </a:cxn>
                <a:cxn ang="0">
                  <a:pos x="654" y="1107"/>
                </a:cxn>
                <a:cxn ang="0">
                  <a:pos x="501" y="1149"/>
                </a:cxn>
                <a:cxn ang="0">
                  <a:pos x="340" y="1200"/>
                </a:cxn>
                <a:cxn ang="0">
                  <a:pos x="174" y="1260"/>
                </a:cxn>
                <a:cxn ang="0">
                  <a:pos x="0" y="1329"/>
                </a:cxn>
                <a:cxn ang="0">
                  <a:pos x="0" y="343"/>
                </a:cxn>
              </a:cxnLst>
              <a:rect l="0" t="0" r="r" b="b"/>
              <a:pathLst>
                <a:path w="2590" h="1428">
                  <a:moveTo>
                    <a:pt x="0" y="343"/>
                  </a:moveTo>
                  <a:lnTo>
                    <a:pt x="173" y="273"/>
                  </a:lnTo>
                  <a:lnTo>
                    <a:pt x="337" y="213"/>
                  </a:lnTo>
                  <a:lnTo>
                    <a:pt x="493" y="161"/>
                  </a:lnTo>
                  <a:lnTo>
                    <a:pt x="640" y="118"/>
                  </a:lnTo>
                  <a:lnTo>
                    <a:pt x="780" y="82"/>
                  </a:lnTo>
                  <a:lnTo>
                    <a:pt x="912" y="53"/>
                  </a:lnTo>
                  <a:lnTo>
                    <a:pt x="1036" y="31"/>
                  </a:lnTo>
                  <a:lnTo>
                    <a:pt x="1153" y="14"/>
                  </a:lnTo>
                  <a:lnTo>
                    <a:pt x="1262" y="4"/>
                  </a:lnTo>
                  <a:lnTo>
                    <a:pt x="1365" y="0"/>
                  </a:lnTo>
                  <a:lnTo>
                    <a:pt x="1461" y="0"/>
                  </a:lnTo>
                  <a:lnTo>
                    <a:pt x="1551" y="4"/>
                  </a:lnTo>
                  <a:lnTo>
                    <a:pt x="1634" y="13"/>
                  </a:lnTo>
                  <a:lnTo>
                    <a:pt x="1710" y="25"/>
                  </a:lnTo>
                  <a:lnTo>
                    <a:pt x="1781" y="42"/>
                  </a:lnTo>
                  <a:lnTo>
                    <a:pt x="1847" y="59"/>
                  </a:lnTo>
                  <a:lnTo>
                    <a:pt x="1905" y="80"/>
                  </a:lnTo>
                  <a:lnTo>
                    <a:pt x="1960" y="103"/>
                  </a:lnTo>
                  <a:lnTo>
                    <a:pt x="2010" y="127"/>
                  </a:lnTo>
                  <a:lnTo>
                    <a:pt x="2053" y="152"/>
                  </a:lnTo>
                  <a:lnTo>
                    <a:pt x="2093" y="178"/>
                  </a:lnTo>
                  <a:lnTo>
                    <a:pt x="2128" y="203"/>
                  </a:lnTo>
                  <a:lnTo>
                    <a:pt x="2158" y="229"/>
                  </a:lnTo>
                  <a:lnTo>
                    <a:pt x="2185" y="253"/>
                  </a:lnTo>
                  <a:lnTo>
                    <a:pt x="2207" y="277"/>
                  </a:lnTo>
                  <a:lnTo>
                    <a:pt x="2227" y="298"/>
                  </a:lnTo>
                  <a:lnTo>
                    <a:pt x="2242" y="318"/>
                  </a:lnTo>
                  <a:lnTo>
                    <a:pt x="2255" y="334"/>
                  </a:lnTo>
                  <a:lnTo>
                    <a:pt x="2269" y="359"/>
                  </a:lnTo>
                  <a:lnTo>
                    <a:pt x="2275" y="367"/>
                  </a:lnTo>
                  <a:lnTo>
                    <a:pt x="2590" y="1428"/>
                  </a:lnTo>
                  <a:lnTo>
                    <a:pt x="2582" y="1418"/>
                  </a:lnTo>
                  <a:lnTo>
                    <a:pt x="2556" y="1391"/>
                  </a:lnTo>
                  <a:lnTo>
                    <a:pt x="2536" y="1373"/>
                  </a:lnTo>
                  <a:lnTo>
                    <a:pt x="2513" y="1350"/>
                  </a:lnTo>
                  <a:lnTo>
                    <a:pt x="2484" y="1327"/>
                  </a:lnTo>
                  <a:lnTo>
                    <a:pt x="2451" y="1302"/>
                  </a:lnTo>
                  <a:lnTo>
                    <a:pt x="2413" y="1274"/>
                  </a:lnTo>
                  <a:lnTo>
                    <a:pt x="2370" y="1246"/>
                  </a:lnTo>
                  <a:lnTo>
                    <a:pt x="2322" y="1217"/>
                  </a:lnTo>
                  <a:lnTo>
                    <a:pt x="2269" y="1189"/>
                  </a:lnTo>
                  <a:lnTo>
                    <a:pt x="2210" y="1160"/>
                  </a:lnTo>
                  <a:lnTo>
                    <a:pt x="2147" y="1133"/>
                  </a:lnTo>
                  <a:lnTo>
                    <a:pt x="2078" y="1107"/>
                  </a:lnTo>
                  <a:lnTo>
                    <a:pt x="2004" y="1082"/>
                  </a:lnTo>
                  <a:lnTo>
                    <a:pt x="1924" y="1061"/>
                  </a:lnTo>
                  <a:lnTo>
                    <a:pt x="1839" y="1041"/>
                  </a:lnTo>
                  <a:lnTo>
                    <a:pt x="1747" y="1026"/>
                  </a:lnTo>
                  <a:lnTo>
                    <a:pt x="1650" y="1014"/>
                  </a:lnTo>
                  <a:lnTo>
                    <a:pt x="1547" y="1006"/>
                  </a:lnTo>
                  <a:lnTo>
                    <a:pt x="1439" y="1002"/>
                  </a:lnTo>
                  <a:lnTo>
                    <a:pt x="1323" y="1005"/>
                  </a:lnTo>
                  <a:lnTo>
                    <a:pt x="1203" y="1011"/>
                  </a:lnTo>
                  <a:lnTo>
                    <a:pt x="1075" y="1026"/>
                  </a:lnTo>
                  <a:lnTo>
                    <a:pt x="941" y="1046"/>
                  </a:lnTo>
                  <a:lnTo>
                    <a:pt x="801" y="1072"/>
                  </a:lnTo>
                  <a:lnTo>
                    <a:pt x="654" y="1107"/>
                  </a:lnTo>
                  <a:lnTo>
                    <a:pt x="501" y="1149"/>
                  </a:lnTo>
                  <a:lnTo>
                    <a:pt x="340" y="1200"/>
                  </a:lnTo>
                  <a:lnTo>
                    <a:pt x="174" y="1260"/>
                  </a:lnTo>
                  <a:lnTo>
                    <a:pt x="0" y="1329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93"/>
            <p:cNvSpPr>
              <a:spLocks/>
            </p:cNvSpPr>
            <p:nvPr/>
          </p:nvSpPr>
          <p:spPr bwMode="auto">
            <a:xfrm>
              <a:off x="3395663" y="4486276"/>
              <a:ext cx="455612" cy="153988"/>
            </a:xfrm>
            <a:custGeom>
              <a:avLst/>
              <a:gdLst/>
              <a:ahLst/>
              <a:cxnLst>
                <a:cxn ang="0">
                  <a:pos x="2590" y="327"/>
                </a:cxn>
                <a:cxn ang="0">
                  <a:pos x="2590" y="658"/>
                </a:cxn>
                <a:cxn ang="0">
                  <a:pos x="2570" y="651"/>
                </a:cxn>
                <a:cxn ang="0">
                  <a:pos x="2511" y="634"/>
                </a:cxn>
                <a:cxn ang="0">
                  <a:pos x="2418" y="609"/>
                </a:cxn>
                <a:cxn ang="0">
                  <a:pos x="2296" y="578"/>
                </a:cxn>
                <a:cxn ang="0">
                  <a:pos x="2225" y="562"/>
                </a:cxn>
                <a:cxn ang="0">
                  <a:pos x="2147" y="546"/>
                </a:cxn>
                <a:cxn ang="0">
                  <a:pos x="2065" y="529"/>
                </a:cxn>
                <a:cxn ang="0">
                  <a:pos x="1978" y="513"/>
                </a:cxn>
                <a:cxn ang="0">
                  <a:pos x="1886" y="499"/>
                </a:cxn>
                <a:cxn ang="0">
                  <a:pos x="1790" y="486"/>
                </a:cxn>
                <a:cxn ang="0">
                  <a:pos x="1692" y="474"/>
                </a:cxn>
                <a:cxn ang="0">
                  <a:pos x="1589" y="464"/>
                </a:cxn>
                <a:cxn ang="0">
                  <a:pos x="1486" y="457"/>
                </a:cxn>
                <a:cxn ang="0">
                  <a:pos x="1380" y="451"/>
                </a:cxn>
                <a:cxn ang="0">
                  <a:pos x="1274" y="450"/>
                </a:cxn>
                <a:cxn ang="0">
                  <a:pos x="1165" y="453"/>
                </a:cxn>
                <a:cxn ang="0">
                  <a:pos x="1057" y="458"/>
                </a:cxn>
                <a:cxn ang="0">
                  <a:pos x="950" y="468"/>
                </a:cxn>
                <a:cxn ang="0">
                  <a:pos x="842" y="482"/>
                </a:cxn>
                <a:cxn ang="0">
                  <a:pos x="737" y="502"/>
                </a:cxn>
                <a:cxn ang="0">
                  <a:pos x="633" y="527"/>
                </a:cxn>
                <a:cxn ang="0">
                  <a:pos x="531" y="558"/>
                </a:cxn>
                <a:cxn ang="0">
                  <a:pos x="432" y="593"/>
                </a:cxn>
                <a:cxn ang="0">
                  <a:pos x="337" y="636"/>
                </a:cxn>
                <a:cxn ang="0">
                  <a:pos x="246" y="686"/>
                </a:cxn>
                <a:cxn ang="0">
                  <a:pos x="158" y="743"/>
                </a:cxn>
                <a:cxn ang="0">
                  <a:pos x="76" y="807"/>
                </a:cxn>
                <a:cxn ang="0">
                  <a:pos x="0" y="879"/>
                </a:cxn>
                <a:cxn ang="0">
                  <a:pos x="0" y="426"/>
                </a:cxn>
                <a:cxn ang="0">
                  <a:pos x="7" y="416"/>
                </a:cxn>
                <a:cxn ang="0">
                  <a:pos x="33" y="389"/>
                </a:cxn>
                <a:cxn ang="0">
                  <a:pos x="53" y="371"/>
                </a:cxn>
                <a:cxn ang="0">
                  <a:pos x="76" y="348"/>
                </a:cxn>
                <a:cxn ang="0">
                  <a:pos x="105" y="325"/>
                </a:cxn>
                <a:cxn ang="0">
                  <a:pos x="138" y="300"/>
                </a:cxn>
                <a:cxn ang="0">
                  <a:pos x="176" y="272"/>
                </a:cxn>
                <a:cxn ang="0">
                  <a:pos x="219" y="244"/>
                </a:cxn>
                <a:cxn ang="0">
                  <a:pos x="267" y="215"/>
                </a:cxn>
                <a:cxn ang="0">
                  <a:pos x="320" y="187"/>
                </a:cxn>
                <a:cxn ang="0">
                  <a:pos x="379" y="158"/>
                </a:cxn>
                <a:cxn ang="0">
                  <a:pos x="442" y="131"/>
                </a:cxn>
                <a:cxn ang="0">
                  <a:pos x="511" y="105"/>
                </a:cxn>
                <a:cxn ang="0">
                  <a:pos x="585" y="80"/>
                </a:cxn>
                <a:cxn ang="0">
                  <a:pos x="665" y="59"/>
                </a:cxn>
                <a:cxn ang="0">
                  <a:pos x="750" y="39"/>
                </a:cxn>
                <a:cxn ang="0">
                  <a:pos x="842" y="24"/>
                </a:cxn>
                <a:cxn ang="0">
                  <a:pos x="939" y="12"/>
                </a:cxn>
                <a:cxn ang="0">
                  <a:pos x="1042" y="4"/>
                </a:cxn>
                <a:cxn ang="0">
                  <a:pos x="1150" y="0"/>
                </a:cxn>
                <a:cxn ang="0">
                  <a:pos x="1266" y="3"/>
                </a:cxn>
                <a:cxn ang="0">
                  <a:pos x="1387" y="9"/>
                </a:cxn>
                <a:cxn ang="0">
                  <a:pos x="1514" y="24"/>
                </a:cxn>
                <a:cxn ang="0">
                  <a:pos x="1648" y="44"/>
                </a:cxn>
                <a:cxn ang="0">
                  <a:pos x="1788" y="70"/>
                </a:cxn>
                <a:cxn ang="0">
                  <a:pos x="1935" y="105"/>
                </a:cxn>
                <a:cxn ang="0">
                  <a:pos x="2088" y="147"/>
                </a:cxn>
                <a:cxn ang="0">
                  <a:pos x="2249" y="198"/>
                </a:cxn>
                <a:cxn ang="0">
                  <a:pos x="2415" y="258"/>
                </a:cxn>
                <a:cxn ang="0">
                  <a:pos x="2590" y="327"/>
                </a:cxn>
              </a:cxnLst>
              <a:rect l="0" t="0" r="r" b="b"/>
              <a:pathLst>
                <a:path w="2590" h="879">
                  <a:moveTo>
                    <a:pt x="2590" y="327"/>
                  </a:moveTo>
                  <a:lnTo>
                    <a:pt x="2590" y="658"/>
                  </a:lnTo>
                  <a:lnTo>
                    <a:pt x="2570" y="651"/>
                  </a:lnTo>
                  <a:lnTo>
                    <a:pt x="2511" y="634"/>
                  </a:lnTo>
                  <a:lnTo>
                    <a:pt x="2418" y="609"/>
                  </a:lnTo>
                  <a:lnTo>
                    <a:pt x="2296" y="578"/>
                  </a:lnTo>
                  <a:lnTo>
                    <a:pt x="2225" y="562"/>
                  </a:lnTo>
                  <a:lnTo>
                    <a:pt x="2147" y="546"/>
                  </a:lnTo>
                  <a:lnTo>
                    <a:pt x="2065" y="529"/>
                  </a:lnTo>
                  <a:lnTo>
                    <a:pt x="1978" y="513"/>
                  </a:lnTo>
                  <a:lnTo>
                    <a:pt x="1886" y="499"/>
                  </a:lnTo>
                  <a:lnTo>
                    <a:pt x="1790" y="486"/>
                  </a:lnTo>
                  <a:lnTo>
                    <a:pt x="1692" y="474"/>
                  </a:lnTo>
                  <a:lnTo>
                    <a:pt x="1589" y="464"/>
                  </a:lnTo>
                  <a:lnTo>
                    <a:pt x="1486" y="457"/>
                  </a:lnTo>
                  <a:lnTo>
                    <a:pt x="1380" y="451"/>
                  </a:lnTo>
                  <a:lnTo>
                    <a:pt x="1274" y="450"/>
                  </a:lnTo>
                  <a:lnTo>
                    <a:pt x="1165" y="453"/>
                  </a:lnTo>
                  <a:lnTo>
                    <a:pt x="1057" y="458"/>
                  </a:lnTo>
                  <a:lnTo>
                    <a:pt x="950" y="468"/>
                  </a:lnTo>
                  <a:lnTo>
                    <a:pt x="842" y="482"/>
                  </a:lnTo>
                  <a:lnTo>
                    <a:pt x="737" y="502"/>
                  </a:lnTo>
                  <a:lnTo>
                    <a:pt x="633" y="527"/>
                  </a:lnTo>
                  <a:lnTo>
                    <a:pt x="531" y="558"/>
                  </a:lnTo>
                  <a:lnTo>
                    <a:pt x="432" y="593"/>
                  </a:lnTo>
                  <a:lnTo>
                    <a:pt x="337" y="636"/>
                  </a:lnTo>
                  <a:lnTo>
                    <a:pt x="246" y="686"/>
                  </a:lnTo>
                  <a:lnTo>
                    <a:pt x="158" y="743"/>
                  </a:lnTo>
                  <a:lnTo>
                    <a:pt x="76" y="807"/>
                  </a:lnTo>
                  <a:lnTo>
                    <a:pt x="0" y="879"/>
                  </a:lnTo>
                  <a:lnTo>
                    <a:pt x="0" y="426"/>
                  </a:lnTo>
                  <a:lnTo>
                    <a:pt x="7" y="416"/>
                  </a:lnTo>
                  <a:lnTo>
                    <a:pt x="33" y="389"/>
                  </a:lnTo>
                  <a:lnTo>
                    <a:pt x="53" y="371"/>
                  </a:lnTo>
                  <a:lnTo>
                    <a:pt x="76" y="348"/>
                  </a:lnTo>
                  <a:lnTo>
                    <a:pt x="105" y="325"/>
                  </a:lnTo>
                  <a:lnTo>
                    <a:pt x="138" y="300"/>
                  </a:lnTo>
                  <a:lnTo>
                    <a:pt x="176" y="272"/>
                  </a:lnTo>
                  <a:lnTo>
                    <a:pt x="219" y="244"/>
                  </a:lnTo>
                  <a:lnTo>
                    <a:pt x="267" y="215"/>
                  </a:lnTo>
                  <a:lnTo>
                    <a:pt x="320" y="187"/>
                  </a:lnTo>
                  <a:lnTo>
                    <a:pt x="379" y="158"/>
                  </a:lnTo>
                  <a:lnTo>
                    <a:pt x="442" y="131"/>
                  </a:lnTo>
                  <a:lnTo>
                    <a:pt x="511" y="105"/>
                  </a:lnTo>
                  <a:lnTo>
                    <a:pt x="585" y="80"/>
                  </a:lnTo>
                  <a:lnTo>
                    <a:pt x="665" y="59"/>
                  </a:lnTo>
                  <a:lnTo>
                    <a:pt x="750" y="39"/>
                  </a:lnTo>
                  <a:lnTo>
                    <a:pt x="842" y="24"/>
                  </a:lnTo>
                  <a:lnTo>
                    <a:pt x="939" y="12"/>
                  </a:lnTo>
                  <a:lnTo>
                    <a:pt x="1042" y="4"/>
                  </a:lnTo>
                  <a:lnTo>
                    <a:pt x="1150" y="0"/>
                  </a:lnTo>
                  <a:lnTo>
                    <a:pt x="1266" y="3"/>
                  </a:lnTo>
                  <a:lnTo>
                    <a:pt x="1387" y="9"/>
                  </a:lnTo>
                  <a:lnTo>
                    <a:pt x="1514" y="24"/>
                  </a:lnTo>
                  <a:lnTo>
                    <a:pt x="1648" y="44"/>
                  </a:lnTo>
                  <a:lnTo>
                    <a:pt x="1788" y="70"/>
                  </a:lnTo>
                  <a:lnTo>
                    <a:pt x="1935" y="105"/>
                  </a:lnTo>
                  <a:lnTo>
                    <a:pt x="2088" y="147"/>
                  </a:lnTo>
                  <a:lnTo>
                    <a:pt x="2249" y="198"/>
                  </a:lnTo>
                  <a:lnTo>
                    <a:pt x="2415" y="258"/>
                  </a:lnTo>
                  <a:lnTo>
                    <a:pt x="2590" y="327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94"/>
            <p:cNvSpPr>
              <a:spLocks/>
            </p:cNvSpPr>
            <p:nvPr/>
          </p:nvSpPr>
          <p:spPr bwMode="auto">
            <a:xfrm>
              <a:off x="3395663" y="4308476"/>
              <a:ext cx="455612" cy="252413"/>
            </a:xfrm>
            <a:custGeom>
              <a:avLst/>
              <a:gdLst/>
              <a:ahLst/>
              <a:cxnLst>
                <a:cxn ang="0">
                  <a:pos x="2590" y="343"/>
                </a:cxn>
                <a:cxn ang="0">
                  <a:pos x="2417" y="273"/>
                </a:cxn>
                <a:cxn ang="0">
                  <a:pos x="2253" y="213"/>
                </a:cxn>
                <a:cxn ang="0">
                  <a:pos x="2096" y="161"/>
                </a:cxn>
                <a:cxn ang="0">
                  <a:pos x="1949" y="118"/>
                </a:cxn>
                <a:cxn ang="0">
                  <a:pos x="1809" y="82"/>
                </a:cxn>
                <a:cxn ang="0">
                  <a:pos x="1677" y="53"/>
                </a:cxn>
                <a:cxn ang="0">
                  <a:pos x="1553" y="31"/>
                </a:cxn>
                <a:cxn ang="0">
                  <a:pos x="1436" y="14"/>
                </a:cxn>
                <a:cxn ang="0">
                  <a:pos x="1327" y="4"/>
                </a:cxn>
                <a:cxn ang="0">
                  <a:pos x="1224" y="0"/>
                </a:cxn>
                <a:cxn ang="0">
                  <a:pos x="1128" y="0"/>
                </a:cxn>
                <a:cxn ang="0">
                  <a:pos x="1038" y="4"/>
                </a:cxn>
                <a:cxn ang="0">
                  <a:pos x="955" y="13"/>
                </a:cxn>
                <a:cxn ang="0">
                  <a:pos x="879" y="25"/>
                </a:cxn>
                <a:cxn ang="0">
                  <a:pos x="808" y="42"/>
                </a:cxn>
                <a:cxn ang="0">
                  <a:pos x="742" y="59"/>
                </a:cxn>
                <a:cxn ang="0">
                  <a:pos x="684" y="80"/>
                </a:cxn>
                <a:cxn ang="0">
                  <a:pos x="629" y="103"/>
                </a:cxn>
                <a:cxn ang="0">
                  <a:pos x="579" y="127"/>
                </a:cxn>
                <a:cxn ang="0">
                  <a:pos x="536" y="152"/>
                </a:cxn>
                <a:cxn ang="0">
                  <a:pos x="496" y="178"/>
                </a:cxn>
                <a:cxn ang="0">
                  <a:pos x="461" y="203"/>
                </a:cxn>
                <a:cxn ang="0">
                  <a:pos x="431" y="229"/>
                </a:cxn>
                <a:cxn ang="0">
                  <a:pos x="404" y="253"/>
                </a:cxn>
                <a:cxn ang="0">
                  <a:pos x="381" y="277"/>
                </a:cxn>
                <a:cxn ang="0">
                  <a:pos x="362" y="298"/>
                </a:cxn>
                <a:cxn ang="0">
                  <a:pos x="347" y="318"/>
                </a:cxn>
                <a:cxn ang="0">
                  <a:pos x="334" y="334"/>
                </a:cxn>
                <a:cxn ang="0">
                  <a:pos x="319" y="359"/>
                </a:cxn>
                <a:cxn ang="0">
                  <a:pos x="314" y="367"/>
                </a:cxn>
                <a:cxn ang="0">
                  <a:pos x="0" y="1428"/>
                </a:cxn>
                <a:cxn ang="0">
                  <a:pos x="7" y="1418"/>
                </a:cxn>
                <a:cxn ang="0">
                  <a:pos x="33" y="1391"/>
                </a:cxn>
                <a:cxn ang="0">
                  <a:pos x="53" y="1373"/>
                </a:cxn>
                <a:cxn ang="0">
                  <a:pos x="76" y="1350"/>
                </a:cxn>
                <a:cxn ang="0">
                  <a:pos x="105" y="1327"/>
                </a:cxn>
                <a:cxn ang="0">
                  <a:pos x="138" y="1302"/>
                </a:cxn>
                <a:cxn ang="0">
                  <a:pos x="176" y="1274"/>
                </a:cxn>
                <a:cxn ang="0">
                  <a:pos x="219" y="1246"/>
                </a:cxn>
                <a:cxn ang="0">
                  <a:pos x="267" y="1217"/>
                </a:cxn>
                <a:cxn ang="0">
                  <a:pos x="320" y="1189"/>
                </a:cxn>
                <a:cxn ang="0">
                  <a:pos x="379" y="1160"/>
                </a:cxn>
                <a:cxn ang="0">
                  <a:pos x="442" y="1133"/>
                </a:cxn>
                <a:cxn ang="0">
                  <a:pos x="511" y="1107"/>
                </a:cxn>
                <a:cxn ang="0">
                  <a:pos x="585" y="1082"/>
                </a:cxn>
                <a:cxn ang="0">
                  <a:pos x="665" y="1061"/>
                </a:cxn>
                <a:cxn ang="0">
                  <a:pos x="750" y="1041"/>
                </a:cxn>
                <a:cxn ang="0">
                  <a:pos x="842" y="1026"/>
                </a:cxn>
                <a:cxn ang="0">
                  <a:pos x="939" y="1014"/>
                </a:cxn>
                <a:cxn ang="0">
                  <a:pos x="1042" y="1006"/>
                </a:cxn>
                <a:cxn ang="0">
                  <a:pos x="1150" y="1002"/>
                </a:cxn>
                <a:cxn ang="0">
                  <a:pos x="1266" y="1005"/>
                </a:cxn>
                <a:cxn ang="0">
                  <a:pos x="1387" y="1011"/>
                </a:cxn>
                <a:cxn ang="0">
                  <a:pos x="1514" y="1026"/>
                </a:cxn>
                <a:cxn ang="0">
                  <a:pos x="1648" y="1046"/>
                </a:cxn>
                <a:cxn ang="0">
                  <a:pos x="1788" y="1072"/>
                </a:cxn>
                <a:cxn ang="0">
                  <a:pos x="1935" y="1107"/>
                </a:cxn>
                <a:cxn ang="0">
                  <a:pos x="2088" y="1149"/>
                </a:cxn>
                <a:cxn ang="0">
                  <a:pos x="2249" y="1200"/>
                </a:cxn>
                <a:cxn ang="0">
                  <a:pos x="2415" y="1260"/>
                </a:cxn>
                <a:cxn ang="0">
                  <a:pos x="2590" y="1329"/>
                </a:cxn>
                <a:cxn ang="0">
                  <a:pos x="2590" y="343"/>
                </a:cxn>
              </a:cxnLst>
              <a:rect l="0" t="0" r="r" b="b"/>
              <a:pathLst>
                <a:path w="2590" h="1428">
                  <a:moveTo>
                    <a:pt x="2590" y="343"/>
                  </a:moveTo>
                  <a:lnTo>
                    <a:pt x="2417" y="273"/>
                  </a:lnTo>
                  <a:lnTo>
                    <a:pt x="2253" y="213"/>
                  </a:lnTo>
                  <a:lnTo>
                    <a:pt x="2096" y="161"/>
                  </a:lnTo>
                  <a:lnTo>
                    <a:pt x="1949" y="118"/>
                  </a:lnTo>
                  <a:lnTo>
                    <a:pt x="1809" y="82"/>
                  </a:lnTo>
                  <a:lnTo>
                    <a:pt x="1677" y="53"/>
                  </a:lnTo>
                  <a:lnTo>
                    <a:pt x="1553" y="31"/>
                  </a:lnTo>
                  <a:lnTo>
                    <a:pt x="1436" y="14"/>
                  </a:lnTo>
                  <a:lnTo>
                    <a:pt x="1327" y="4"/>
                  </a:lnTo>
                  <a:lnTo>
                    <a:pt x="1224" y="0"/>
                  </a:lnTo>
                  <a:lnTo>
                    <a:pt x="1128" y="0"/>
                  </a:lnTo>
                  <a:lnTo>
                    <a:pt x="1038" y="4"/>
                  </a:lnTo>
                  <a:lnTo>
                    <a:pt x="955" y="13"/>
                  </a:lnTo>
                  <a:lnTo>
                    <a:pt x="879" y="25"/>
                  </a:lnTo>
                  <a:lnTo>
                    <a:pt x="808" y="42"/>
                  </a:lnTo>
                  <a:lnTo>
                    <a:pt x="742" y="59"/>
                  </a:lnTo>
                  <a:lnTo>
                    <a:pt x="684" y="80"/>
                  </a:lnTo>
                  <a:lnTo>
                    <a:pt x="629" y="103"/>
                  </a:lnTo>
                  <a:lnTo>
                    <a:pt x="579" y="127"/>
                  </a:lnTo>
                  <a:lnTo>
                    <a:pt x="536" y="152"/>
                  </a:lnTo>
                  <a:lnTo>
                    <a:pt x="496" y="178"/>
                  </a:lnTo>
                  <a:lnTo>
                    <a:pt x="461" y="203"/>
                  </a:lnTo>
                  <a:lnTo>
                    <a:pt x="431" y="229"/>
                  </a:lnTo>
                  <a:lnTo>
                    <a:pt x="404" y="253"/>
                  </a:lnTo>
                  <a:lnTo>
                    <a:pt x="381" y="277"/>
                  </a:lnTo>
                  <a:lnTo>
                    <a:pt x="362" y="298"/>
                  </a:lnTo>
                  <a:lnTo>
                    <a:pt x="347" y="318"/>
                  </a:lnTo>
                  <a:lnTo>
                    <a:pt x="334" y="334"/>
                  </a:lnTo>
                  <a:lnTo>
                    <a:pt x="319" y="359"/>
                  </a:lnTo>
                  <a:lnTo>
                    <a:pt x="314" y="367"/>
                  </a:lnTo>
                  <a:lnTo>
                    <a:pt x="0" y="1428"/>
                  </a:lnTo>
                  <a:lnTo>
                    <a:pt x="7" y="1418"/>
                  </a:lnTo>
                  <a:lnTo>
                    <a:pt x="33" y="1391"/>
                  </a:lnTo>
                  <a:lnTo>
                    <a:pt x="53" y="1373"/>
                  </a:lnTo>
                  <a:lnTo>
                    <a:pt x="76" y="1350"/>
                  </a:lnTo>
                  <a:lnTo>
                    <a:pt x="105" y="1327"/>
                  </a:lnTo>
                  <a:lnTo>
                    <a:pt x="138" y="1302"/>
                  </a:lnTo>
                  <a:lnTo>
                    <a:pt x="176" y="1274"/>
                  </a:lnTo>
                  <a:lnTo>
                    <a:pt x="219" y="1246"/>
                  </a:lnTo>
                  <a:lnTo>
                    <a:pt x="267" y="1217"/>
                  </a:lnTo>
                  <a:lnTo>
                    <a:pt x="320" y="1189"/>
                  </a:lnTo>
                  <a:lnTo>
                    <a:pt x="379" y="1160"/>
                  </a:lnTo>
                  <a:lnTo>
                    <a:pt x="442" y="1133"/>
                  </a:lnTo>
                  <a:lnTo>
                    <a:pt x="511" y="1107"/>
                  </a:lnTo>
                  <a:lnTo>
                    <a:pt x="585" y="1082"/>
                  </a:lnTo>
                  <a:lnTo>
                    <a:pt x="665" y="1061"/>
                  </a:lnTo>
                  <a:lnTo>
                    <a:pt x="750" y="1041"/>
                  </a:lnTo>
                  <a:lnTo>
                    <a:pt x="842" y="1026"/>
                  </a:lnTo>
                  <a:lnTo>
                    <a:pt x="939" y="1014"/>
                  </a:lnTo>
                  <a:lnTo>
                    <a:pt x="1042" y="1006"/>
                  </a:lnTo>
                  <a:lnTo>
                    <a:pt x="1150" y="1002"/>
                  </a:lnTo>
                  <a:lnTo>
                    <a:pt x="1266" y="1005"/>
                  </a:lnTo>
                  <a:lnTo>
                    <a:pt x="1387" y="1011"/>
                  </a:lnTo>
                  <a:lnTo>
                    <a:pt x="1514" y="1026"/>
                  </a:lnTo>
                  <a:lnTo>
                    <a:pt x="1648" y="1046"/>
                  </a:lnTo>
                  <a:lnTo>
                    <a:pt x="1788" y="1072"/>
                  </a:lnTo>
                  <a:lnTo>
                    <a:pt x="1935" y="1107"/>
                  </a:lnTo>
                  <a:lnTo>
                    <a:pt x="2088" y="1149"/>
                  </a:lnTo>
                  <a:lnTo>
                    <a:pt x="2249" y="1200"/>
                  </a:lnTo>
                  <a:lnTo>
                    <a:pt x="2415" y="1260"/>
                  </a:lnTo>
                  <a:lnTo>
                    <a:pt x="2590" y="1329"/>
                  </a:lnTo>
                  <a:lnTo>
                    <a:pt x="2590" y="3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95"/>
            <p:cNvSpPr>
              <a:spLocks/>
            </p:cNvSpPr>
            <p:nvPr/>
          </p:nvSpPr>
          <p:spPr bwMode="auto">
            <a:xfrm>
              <a:off x="4132263" y="4211638"/>
              <a:ext cx="357187" cy="307975"/>
            </a:xfrm>
            <a:custGeom>
              <a:avLst/>
              <a:gdLst/>
              <a:ahLst/>
              <a:cxnLst>
                <a:cxn ang="0">
                  <a:pos x="2020" y="1112"/>
                </a:cxn>
                <a:cxn ang="0">
                  <a:pos x="1994" y="1246"/>
                </a:cxn>
                <a:cxn ang="0">
                  <a:pos x="1946" y="1363"/>
                </a:cxn>
                <a:cxn ang="0">
                  <a:pos x="1878" y="1461"/>
                </a:cxn>
                <a:cxn ang="0">
                  <a:pos x="1794" y="1543"/>
                </a:cxn>
                <a:cxn ang="0">
                  <a:pos x="1693" y="1611"/>
                </a:cxn>
                <a:cxn ang="0">
                  <a:pos x="1579" y="1663"/>
                </a:cxn>
                <a:cxn ang="0">
                  <a:pos x="1452" y="1702"/>
                </a:cxn>
                <a:cxn ang="0">
                  <a:pos x="1314" y="1728"/>
                </a:cxn>
                <a:cxn ang="0">
                  <a:pos x="1168" y="1744"/>
                </a:cxn>
                <a:cxn ang="0">
                  <a:pos x="1014" y="1749"/>
                </a:cxn>
                <a:cxn ang="0">
                  <a:pos x="858" y="1744"/>
                </a:cxn>
                <a:cxn ang="0">
                  <a:pos x="712" y="1728"/>
                </a:cxn>
                <a:cxn ang="0">
                  <a:pos x="575" y="1702"/>
                </a:cxn>
                <a:cxn ang="0">
                  <a:pos x="447" y="1663"/>
                </a:cxn>
                <a:cxn ang="0">
                  <a:pos x="332" y="1611"/>
                </a:cxn>
                <a:cxn ang="0">
                  <a:pos x="232" y="1543"/>
                </a:cxn>
                <a:cxn ang="0">
                  <a:pos x="147" y="1461"/>
                </a:cxn>
                <a:cxn ang="0">
                  <a:pos x="80" y="1363"/>
                </a:cxn>
                <a:cxn ang="0">
                  <a:pos x="32" y="1246"/>
                </a:cxn>
                <a:cxn ang="0">
                  <a:pos x="6" y="1112"/>
                </a:cxn>
                <a:cxn ang="0">
                  <a:pos x="1" y="959"/>
                </a:cxn>
                <a:cxn ang="0">
                  <a:pos x="21" y="807"/>
                </a:cxn>
                <a:cxn ang="0">
                  <a:pos x="62" y="663"/>
                </a:cxn>
                <a:cxn ang="0">
                  <a:pos x="122" y="529"/>
                </a:cxn>
                <a:cxn ang="0">
                  <a:pos x="202" y="406"/>
                </a:cxn>
                <a:cxn ang="0">
                  <a:pos x="297" y="296"/>
                </a:cxn>
                <a:cxn ang="0">
                  <a:pos x="407" y="201"/>
                </a:cxn>
                <a:cxn ang="0">
                  <a:pos x="530" y="121"/>
                </a:cxn>
                <a:cxn ang="0">
                  <a:pos x="665" y="62"/>
                </a:cxn>
                <a:cxn ang="0">
                  <a:pos x="808" y="21"/>
                </a:cxn>
                <a:cxn ang="0">
                  <a:pos x="960" y="1"/>
                </a:cxn>
                <a:cxn ang="0">
                  <a:pos x="1117" y="5"/>
                </a:cxn>
                <a:cxn ang="0">
                  <a:pos x="1266" y="32"/>
                </a:cxn>
                <a:cxn ang="0">
                  <a:pos x="1407" y="79"/>
                </a:cxn>
                <a:cxn ang="0">
                  <a:pos x="1538" y="146"/>
                </a:cxn>
                <a:cxn ang="0">
                  <a:pos x="1657" y="231"/>
                </a:cxn>
                <a:cxn ang="0">
                  <a:pos x="1762" y="331"/>
                </a:cxn>
                <a:cxn ang="0">
                  <a:pos x="1853" y="446"/>
                </a:cxn>
                <a:cxn ang="0">
                  <a:pos x="1925" y="574"/>
                </a:cxn>
                <a:cxn ang="0">
                  <a:pos x="1979" y="711"/>
                </a:cxn>
                <a:cxn ang="0">
                  <a:pos x="2014" y="857"/>
                </a:cxn>
                <a:cxn ang="0">
                  <a:pos x="2025" y="1011"/>
                </a:cxn>
              </a:cxnLst>
              <a:rect l="0" t="0" r="r" b="b"/>
              <a:pathLst>
                <a:path w="2025" h="1749">
                  <a:moveTo>
                    <a:pt x="2025" y="1011"/>
                  </a:moveTo>
                  <a:lnTo>
                    <a:pt x="2024" y="1063"/>
                  </a:lnTo>
                  <a:lnTo>
                    <a:pt x="2020" y="1112"/>
                  </a:lnTo>
                  <a:lnTo>
                    <a:pt x="2014" y="1159"/>
                  </a:lnTo>
                  <a:lnTo>
                    <a:pt x="2005" y="1204"/>
                  </a:lnTo>
                  <a:lnTo>
                    <a:pt x="1994" y="1246"/>
                  </a:lnTo>
                  <a:lnTo>
                    <a:pt x="1979" y="1287"/>
                  </a:lnTo>
                  <a:lnTo>
                    <a:pt x="1964" y="1326"/>
                  </a:lnTo>
                  <a:lnTo>
                    <a:pt x="1946" y="1363"/>
                  </a:lnTo>
                  <a:lnTo>
                    <a:pt x="1925" y="1397"/>
                  </a:lnTo>
                  <a:lnTo>
                    <a:pt x="1903" y="1430"/>
                  </a:lnTo>
                  <a:lnTo>
                    <a:pt x="1878" y="1461"/>
                  </a:lnTo>
                  <a:lnTo>
                    <a:pt x="1853" y="1490"/>
                  </a:lnTo>
                  <a:lnTo>
                    <a:pt x="1824" y="1518"/>
                  </a:lnTo>
                  <a:lnTo>
                    <a:pt x="1794" y="1543"/>
                  </a:lnTo>
                  <a:lnTo>
                    <a:pt x="1762" y="1568"/>
                  </a:lnTo>
                  <a:lnTo>
                    <a:pt x="1729" y="1590"/>
                  </a:lnTo>
                  <a:lnTo>
                    <a:pt x="1693" y="1611"/>
                  </a:lnTo>
                  <a:lnTo>
                    <a:pt x="1657" y="1630"/>
                  </a:lnTo>
                  <a:lnTo>
                    <a:pt x="1619" y="1647"/>
                  </a:lnTo>
                  <a:lnTo>
                    <a:pt x="1579" y="1663"/>
                  </a:lnTo>
                  <a:lnTo>
                    <a:pt x="1538" y="1677"/>
                  </a:lnTo>
                  <a:lnTo>
                    <a:pt x="1496" y="1691"/>
                  </a:lnTo>
                  <a:lnTo>
                    <a:pt x="1452" y="1702"/>
                  </a:lnTo>
                  <a:lnTo>
                    <a:pt x="1407" y="1713"/>
                  </a:lnTo>
                  <a:lnTo>
                    <a:pt x="1361" y="1722"/>
                  </a:lnTo>
                  <a:lnTo>
                    <a:pt x="1314" y="1728"/>
                  </a:lnTo>
                  <a:lnTo>
                    <a:pt x="1266" y="1735"/>
                  </a:lnTo>
                  <a:lnTo>
                    <a:pt x="1217" y="1740"/>
                  </a:lnTo>
                  <a:lnTo>
                    <a:pt x="1168" y="1744"/>
                  </a:lnTo>
                  <a:lnTo>
                    <a:pt x="1117" y="1747"/>
                  </a:lnTo>
                  <a:lnTo>
                    <a:pt x="1065" y="1748"/>
                  </a:lnTo>
                  <a:lnTo>
                    <a:pt x="1014" y="1749"/>
                  </a:lnTo>
                  <a:lnTo>
                    <a:pt x="960" y="1748"/>
                  </a:lnTo>
                  <a:lnTo>
                    <a:pt x="909" y="1747"/>
                  </a:lnTo>
                  <a:lnTo>
                    <a:pt x="858" y="1744"/>
                  </a:lnTo>
                  <a:lnTo>
                    <a:pt x="808" y="1740"/>
                  </a:lnTo>
                  <a:lnTo>
                    <a:pt x="760" y="1735"/>
                  </a:lnTo>
                  <a:lnTo>
                    <a:pt x="712" y="1728"/>
                  </a:lnTo>
                  <a:lnTo>
                    <a:pt x="665" y="1722"/>
                  </a:lnTo>
                  <a:lnTo>
                    <a:pt x="619" y="1713"/>
                  </a:lnTo>
                  <a:lnTo>
                    <a:pt x="575" y="1702"/>
                  </a:lnTo>
                  <a:lnTo>
                    <a:pt x="530" y="1691"/>
                  </a:lnTo>
                  <a:lnTo>
                    <a:pt x="488" y="1677"/>
                  </a:lnTo>
                  <a:lnTo>
                    <a:pt x="447" y="1663"/>
                  </a:lnTo>
                  <a:lnTo>
                    <a:pt x="407" y="1647"/>
                  </a:lnTo>
                  <a:lnTo>
                    <a:pt x="369" y="1630"/>
                  </a:lnTo>
                  <a:lnTo>
                    <a:pt x="332" y="1611"/>
                  </a:lnTo>
                  <a:lnTo>
                    <a:pt x="297" y="1590"/>
                  </a:lnTo>
                  <a:lnTo>
                    <a:pt x="264" y="1568"/>
                  </a:lnTo>
                  <a:lnTo>
                    <a:pt x="232" y="1543"/>
                  </a:lnTo>
                  <a:lnTo>
                    <a:pt x="202" y="1518"/>
                  </a:lnTo>
                  <a:lnTo>
                    <a:pt x="173" y="1490"/>
                  </a:lnTo>
                  <a:lnTo>
                    <a:pt x="147" y="1461"/>
                  </a:lnTo>
                  <a:lnTo>
                    <a:pt x="122" y="1430"/>
                  </a:lnTo>
                  <a:lnTo>
                    <a:pt x="100" y="1397"/>
                  </a:lnTo>
                  <a:lnTo>
                    <a:pt x="80" y="1363"/>
                  </a:lnTo>
                  <a:lnTo>
                    <a:pt x="62" y="1326"/>
                  </a:lnTo>
                  <a:lnTo>
                    <a:pt x="46" y="1287"/>
                  </a:lnTo>
                  <a:lnTo>
                    <a:pt x="32" y="1246"/>
                  </a:lnTo>
                  <a:lnTo>
                    <a:pt x="21" y="1204"/>
                  </a:lnTo>
                  <a:lnTo>
                    <a:pt x="12" y="1159"/>
                  </a:lnTo>
                  <a:lnTo>
                    <a:pt x="6" y="1112"/>
                  </a:lnTo>
                  <a:lnTo>
                    <a:pt x="1" y="1063"/>
                  </a:lnTo>
                  <a:lnTo>
                    <a:pt x="0" y="1011"/>
                  </a:lnTo>
                  <a:lnTo>
                    <a:pt x="1" y="959"/>
                  </a:lnTo>
                  <a:lnTo>
                    <a:pt x="6" y="908"/>
                  </a:lnTo>
                  <a:lnTo>
                    <a:pt x="12" y="857"/>
                  </a:lnTo>
                  <a:lnTo>
                    <a:pt x="21" y="807"/>
                  </a:lnTo>
                  <a:lnTo>
                    <a:pt x="32" y="759"/>
                  </a:lnTo>
                  <a:lnTo>
                    <a:pt x="46" y="711"/>
                  </a:lnTo>
                  <a:lnTo>
                    <a:pt x="62" y="663"/>
                  </a:lnTo>
                  <a:lnTo>
                    <a:pt x="80" y="618"/>
                  </a:lnTo>
                  <a:lnTo>
                    <a:pt x="100" y="574"/>
                  </a:lnTo>
                  <a:lnTo>
                    <a:pt x="122" y="529"/>
                  </a:lnTo>
                  <a:lnTo>
                    <a:pt x="147" y="487"/>
                  </a:lnTo>
                  <a:lnTo>
                    <a:pt x="173" y="446"/>
                  </a:lnTo>
                  <a:lnTo>
                    <a:pt x="202" y="406"/>
                  </a:lnTo>
                  <a:lnTo>
                    <a:pt x="232" y="369"/>
                  </a:lnTo>
                  <a:lnTo>
                    <a:pt x="264" y="331"/>
                  </a:lnTo>
                  <a:lnTo>
                    <a:pt x="297" y="296"/>
                  </a:lnTo>
                  <a:lnTo>
                    <a:pt x="332" y="263"/>
                  </a:lnTo>
                  <a:lnTo>
                    <a:pt x="369" y="231"/>
                  </a:lnTo>
                  <a:lnTo>
                    <a:pt x="407" y="201"/>
                  </a:lnTo>
                  <a:lnTo>
                    <a:pt x="447" y="172"/>
                  </a:lnTo>
                  <a:lnTo>
                    <a:pt x="488" y="146"/>
                  </a:lnTo>
                  <a:lnTo>
                    <a:pt x="530" y="121"/>
                  </a:lnTo>
                  <a:lnTo>
                    <a:pt x="575" y="99"/>
                  </a:lnTo>
                  <a:lnTo>
                    <a:pt x="619" y="79"/>
                  </a:lnTo>
                  <a:lnTo>
                    <a:pt x="665" y="62"/>
                  </a:lnTo>
                  <a:lnTo>
                    <a:pt x="712" y="45"/>
                  </a:lnTo>
                  <a:lnTo>
                    <a:pt x="760" y="32"/>
                  </a:lnTo>
                  <a:lnTo>
                    <a:pt x="808" y="21"/>
                  </a:lnTo>
                  <a:lnTo>
                    <a:pt x="858" y="12"/>
                  </a:lnTo>
                  <a:lnTo>
                    <a:pt x="909" y="5"/>
                  </a:lnTo>
                  <a:lnTo>
                    <a:pt x="960" y="1"/>
                  </a:lnTo>
                  <a:lnTo>
                    <a:pt x="1014" y="0"/>
                  </a:lnTo>
                  <a:lnTo>
                    <a:pt x="1065" y="1"/>
                  </a:lnTo>
                  <a:lnTo>
                    <a:pt x="1117" y="5"/>
                  </a:lnTo>
                  <a:lnTo>
                    <a:pt x="1168" y="12"/>
                  </a:lnTo>
                  <a:lnTo>
                    <a:pt x="1217" y="21"/>
                  </a:lnTo>
                  <a:lnTo>
                    <a:pt x="1266" y="32"/>
                  </a:lnTo>
                  <a:lnTo>
                    <a:pt x="1314" y="45"/>
                  </a:lnTo>
                  <a:lnTo>
                    <a:pt x="1361" y="62"/>
                  </a:lnTo>
                  <a:lnTo>
                    <a:pt x="1407" y="79"/>
                  </a:lnTo>
                  <a:lnTo>
                    <a:pt x="1452" y="99"/>
                  </a:lnTo>
                  <a:lnTo>
                    <a:pt x="1496" y="121"/>
                  </a:lnTo>
                  <a:lnTo>
                    <a:pt x="1538" y="146"/>
                  </a:lnTo>
                  <a:lnTo>
                    <a:pt x="1579" y="172"/>
                  </a:lnTo>
                  <a:lnTo>
                    <a:pt x="1619" y="201"/>
                  </a:lnTo>
                  <a:lnTo>
                    <a:pt x="1657" y="231"/>
                  </a:lnTo>
                  <a:lnTo>
                    <a:pt x="1693" y="263"/>
                  </a:lnTo>
                  <a:lnTo>
                    <a:pt x="1729" y="296"/>
                  </a:lnTo>
                  <a:lnTo>
                    <a:pt x="1762" y="331"/>
                  </a:lnTo>
                  <a:lnTo>
                    <a:pt x="1794" y="369"/>
                  </a:lnTo>
                  <a:lnTo>
                    <a:pt x="1824" y="406"/>
                  </a:lnTo>
                  <a:lnTo>
                    <a:pt x="1853" y="446"/>
                  </a:lnTo>
                  <a:lnTo>
                    <a:pt x="1878" y="487"/>
                  </a:lnTo>
                  <a:lnTo>
                    <a:pt x="1903" y="529"/>
                  </a:lnTo>
                  <a:lnTo>
                    <a:pt x="1925" y="574"/>
                  </a:lnTo>
                  <a:lnTo>
                    <a:pt x="1946" y="618"/>
                  </a:lnTo>
                  <a:lnTo>
                    <a:pt x="1964" y="663"/>
                  </a:lnTo>
                  <a:lnTo>
                    <a:pt x="1979" y="711"/>
                  </a:lnTo>
                  <a:lnTo>
                    <a:pt x="1994" y="759"/>
                  </a:lnTo>
                  <a:lnTo>
                    <a:pt x="2005" y="807"/>
                  </a:lnTo>
                  <a:lnTo>
                    <a:pt x="2014" y="857"/>
                  </a:lnTo>
                  <a:lnTo>
                    <a:pt x="2020" y="908"/>
                  </a:lnTo>
                  <a:lnTo>
                    <a:pt x="2024" y="959"/>
                  </a:lnTo>
                  <a:lnTo>
                    <a:pt x="2025" y="1011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96"/>
            <p:cNvSpPr>
              <a:spLocks/>
            </p:cNvSpPr>
            <p:nvPr/>
          </p:nvSpPr>
          <p:spPr bwMode="auto">
            <a:xfrm>
              <a:off x="3090863" y="2482851"/>
              <a:ext cx="501650" cy="533400"/>
            </a:xfrm>
            <a:custGeom>
              <a:avLst/>
              <a:gdLst/>
              <a:ahLst/>
              <a:cxnLst>
                <a:cxn ang="0">
                  <a:pos x="1559" y="3005"/>
                </a:cxn>
                <a:cxn ang="0">
                  <a:pos x="1779" y="2936"/>
                </a:cxn>
                <a:cxn ang="0">
                  <a:pos x="1980" y="2814"/>
                </a:cxn>
                <a:cxn ang="0">
                  <a:pos x="2170" y="2641"/>
                </a:cxn>
                <a:cxn ang="0">
                  <a:pos x="2354" y="2415"/>
                </a:cxn>
                <a:cxn ang="0">
                  <a:pos x="2539" y="2139"/>
                </a:cxn>
                <a:cxn ang="0">
                  <a:pos x="2721" y="1821"/>
                </a:cxn>
                <a:cxn ang="0">
                  <a:pos x="2825" y="1555"/>
                </a:cxn>
                <a:cxn ang="0">
                  <a:pos x="2849" y="1361"/>
                </a:cxn>
                <a:cxn ang="0">
                  <a:pos x="2809" y="1239"/>
                </a:cxn>
                <a:cxn ang="0">
                  <a:pos x="2722" y="1188"/>
                </a:cxn>
                <a:cxn ang="0">
                  <a:pos x="2608" y="1207"/>
                </a:cxn>
                <a:cxn ang="0">
                  <a:pos x="2485" y="1296"/>
                </a:cxn>
                <a:cxn ang="0">
                  <a:pos x="2238" y="1543"/>
                </a:cxn>
                <a:cxn ang="0">
                  <a:pos x="2188" y="1417"/>
                </a:cxn>
                <a:cxn ang="0">
                  <a:pos x="1973" y="533"/>
                </a:cxn>
                <a:cxn ang="0">
                  <a:pos x="1896" y="255"/>
                </a:cxn>
                <a:cxn ang="0">
                  <a:pos x="1811" y="137"/>
                </a:cxn>
                <a:cxn ang="0">
                  <a:pos x="1712" y="87"/>
                </a:cxn>
                <a:cxn ang="0">
                  <a:pos x="1618" y="105"/>
                </a:cxn>
                <a:cxn ang="0">
                  <a:pos x="1545" y="188"/>
                </a:cxn>
                <a:cxn ang="0">
                  <a:pos x="1509" y="336"/>
                </a:cxn>
                <a:cxn ang="0">
                  <a:pos x="1555" y="824"/>
                </a:cxn>
                <a:cxn ang="0">
                  <a:pos x="1588" y="1283"/>
                </a:cxn>
                <a:cxn ang="0">
                  <a:pos x="1467" y="856"/>
                </a:cxn>
                <a:cxn ang="0">
                  <a:pos x="1295" y="246"/>
                </a:cxn>
                <a:cxn ang="0">
                  <a:pos x="1214" y="89"/>
                </a:cxn>
                <a:cxn ang="0">
                  <a:pos x="1118" y="13"/>
                </a:cxn>
                <a:cxn ang="0">
                  <a:pos x="985" y="20"/>
                </a:cxn>
                <a:cxn ang="0">
                  <a:pos x="915" y="96"/>
                </a:cxn>
                <a:cxn ang="0">
                  <a:pos x="884" y="219"/>
                </a:cxn>
                <a:cxn ang="0">
                  <a:pos x="935" y="497"/>
                </a:cxn>
                <a:cxn ang="0">
                  <a:pos x="1100" y="1294"/>
                </a:cxn>
                <a:cxn ang="0">
                  <a:pos x="1003" y="1151"/>
                </a:cxn>
                <a:cxn ang="0">
                  <a:pos x="718" y="557"/>
                </a:cxn>
                <a:cxn ang="0">
                  <a:pos x="629" y="412"/>
                </a:cxn>
                <a:cxn ang="0">
                  <a:pos x="544" y="348"/>
                </a:cxn>
                <a:cxn ang="0">
                  <a:pos x="458" y="337"/>
                </a:cxn>
                <a:cxn ang="0">
                  <a:pos x="387" y="378"/>
                </a:cxn>
                <a:cxn ang="0">
                  <a:pos x="343" y="469"/>
                </a:cxn>
                <a:cxn ang="0">
                  <a:pos x="340" y="609"/>
                </a:cxn>
                <a:cxn ang="0">
                  <a:pos x="417" y="877"/>
                </a:cxn>
                <a:cxn ang="0">
                  <a:pos x="627" y="1505"/>
                </a:cxn>
                <a:cxn ang="0">
                  <a:pos x="576" y="1430"/>
                </a:cxn>
                <a:cxn ang="0">
                  <a:pos x="363" y="1028"/>
                </a:cxn>
                <a:cxn ang="0">
                  <a:pos x="266" y="899"/>
                </a:cxn>
                <a:cxn ang="0">
                  <a:pos x="179" y="848"/>
                </a:cxn>
                <a:cxn ang="0">
                  <a:pos x="100" y="855"/>
                </a:cxn>
                <a:cxn ang="0">
                  <a:pos x="39" y="907"/>
                </a:cxn>
                <a:cxn ang="0">
                  <a:pos x="5" y="997"/>
                </a:cxn>
                <a:cxn ang="0">
                  <a:pos x="7" y="1113"/>
                </a:cxn>
                <a:cxn ang="0">
                  <a:pos x="97" y="1355"/>
                </a:cxn>
                <a:cxn ang="0">
                  <a:pos x="402" y="2111"/>
                </a:cxn>
                <a:cxn ang="0">
                  <a:pos x="540" y="2463"/>
                </a:cxn>
                <a:cxn ang="0">
                  <a:pos x="639" y="2649"/>
                </a:cxn>
                <a:cxn ang="0">
                  <a:pos x="753" y="2792"/>
                </a:cxn>
                <a:cxn ang="0">
                  <a:pos x="906" y="2912"/>
                </a:cxn>
                <a:cxn ang="0">
                  <a:pos x="1108" y="2992"/>
                </a:cxn>
                <a:cxn ang="0">
                  <a:pos x="1365" y="3022"/>
                </a:cxn>
              </a:cxnLst>
              <a:rect l="0" t="0" r="r" b="b"/>
              <a:pathLst>
                <a:path w="2850" h="3022">
                  <a:moveTo>
                    <a:pt x="1365" y="3022"/>
                  </a:moveTo>
                  <a:lnTo>
                    <a:pt x="1415" y="3021"/>
                  </a:lnTo>
                  <a:lnTo>
                    <a:pt x="1464" y="3018"/>
                  </a:lnTo>
                  <a:lnTo>
                    <a:pt x="1512" y="3012"/>
                  </a:lnTo>
                  <a:lnTo>
                    <a:pt x="1559" y="3005"/>
                  </a:lnTo>
                  <a:lnTo>
                    <a:pt x="1605" y="2996"/>
                  </a:lnTo>
                  <a:lnTo>
                    <a:pt x="1649" y="2984"/>
                  </a:lnTo>
                  <a:lnTo>
                    <a:pt x="1693" y="2970"/>
                  </a:lnTo>
                  <a:lnTo>
                    <a:pt x="1737" y="2954"/>
                  </a:lnTo>
                  <a:lnTo>
                    <a:pt x="1779" y="2936"/>
                  </a:lnTo>
                  <a:lnTo>
                    <a:pt x="1821" y="2916"/>
                  </a:lnTo>
                  <a:lnTo>
                    <a:pt x="1862" y="2894"/>
                  </a:lnTo>
                  <a:lnTo>
                    <a:pt x="1902" y="2869"/>
                  </a:lnTo>
                  <a:lnTo>
                    <a:pt x="1942" y="2843"/>
                  </a:lnTo>
                  <a:lnTo>
                    <a:pt x="1980" y="2814"/>
                  </a:lnTo>
                  <a:lnTo>
                    <a:pt x="2019" y="2784"/>
                  </a:lnTo>
                  <a:lnTo>
                    <a:pt x="2058" y="2751"/>
                  </a:lnTo>
                  <a:lnTo>
                    <a:pt x="2096" y="2716"/>
                  </a:lnTo>
                  <a:lnTo>
                    <a:pt x="2133" y="2680"/>
                  </a:lnTo>
                  <a:lnTo>
                    <a:pt x="2170" y="2641"/>
                  </a:lnTo>
                  <a:lnTo>
                    <a:pt x="2208" y="2600"/>
                  </a:lnTo>
                  <a:lnTo>
                    <a:pt x="2244" y="2557"/>
                  </a:lnTo>
                  <a:lnTo>
                    <a:pt x="2281" y="2511"/>
                  </a:lnTo>
                  <a:lnTo>
                    <a:pt x="2318" y="2465"/>
                  </a:lnTo>
                  <a:lnTo>
                    <a:pt x="2354" y="2415"/>
                  </a:lnTo>
                  <a:lnTo>
                    <a:pt x="2391" y="2364"/>
                  </a:lnTo>
                  <a:lnTo>
                    <a:pt x="2427" y="2311"/>
                  </a:lnTo>
                  <a:lnTo>
                    <a:pt x="2465" y="2256"/>
                  </a:lnTo>
                  <a:lnTo>
                    <a:pt x="2502" y="2198"/>
                  </a:lnTo>
                  <a:lnTo>
                    <a:pt x="2539" y="2139"/>
                  </a:lnTo>
                  <a:lnTo>
                    <a:pt x="2577" y="2077"/>
                  </a:lnTo>
                  <a:lnTo>
                    <a:pt x="2615" y="2014"/>
                  </a:lnTo>
                  <a:lnTo>
                    <a:pt x="2652" y="1949"/>
                  </a:lnTo>
                  <a:lnTo>
                    <a:pt x="2689" y="1883"/>
                  </a:lnTo>
                  <a:lnTo>
                    <a:pt x="2721" y="1821"/>
                  </a:lnTo>
                  <a:lnTo>
                    <a:pt x="2750" y="1762"/>
                  </a:lnTo>
                  <a:lnTo>
                    <a:pt x="2774" y="1706"/>
                  </a:lnTo>
                  <a:lnTo>
                    <a:pt x="2794" y="1653"/>
                  </a:lnTo>
                  <a:lnTo>
                    <a:pt x="2812" y="1603"/>
                  </a:lnTo>
                  <a:lnTo>
                    <a:pt x="2825" y="1555"/>
                  </a:lnTo>
                  <a:lnTo>
                    <a:pt x="2836" y="1511"/>
                  </a:lnTo>
                  <a:lnTo>
                    <a:pt x="2844" y="1469"/>
                  </a:lnTo>
                  <a:lnTo>
                    <a:pt x="2849" y="1431"/>
                  </a:lnTo>
                  <a:lnTo>
                    <a:pt x="2850" y="1394"/>
                  </a:lnTo>
                  <a:lnTo>
                    <a:pt x="2849" y="1361"/>
                  </a:lnTo>
                  <a:lnTo>
                    <a:pt x="2845" y="1331"/>
                  </a:lnTo>
                  <a:lnTo>
                    <a:pt x="2840" y="1305"/>
                  </a:lnTo>
                  <a:lnTo>
                    <a:pt x="2831" y="1280"/>
                  </a:lnTo>
                  <a:lnTo>
                    <a:pt x="2821" y="1258"/>
                  </a:lnTo>
                  <a:lnTo>
                    <a:pt x="2809" y="1239"/>
                  </a:lnTo>
                  <a:lnTo>
                    <a:pt x="2794" y="1224"/>
                  </a:lnTo>
                  <a:lnTo>
                    <a:pt x="2779" y="1211"/>
                  </a:lnTo>
                  <a:lnTo>
                    <a:pt x="2761" y="1201"/>
                  </a:lnTo>
                  <a:lnTo>
                    <a:pt x="2742" y="1193"/>
                  </a:lnTo>
                  <a:lnTo>
                    <a:pt x="2722" y="1188"/>
                  </a:lnTo>
                  <a:lnTo>
                    <a:pt x="2701" y="1187"/>
                  </a:lnTo>
                  <a:lnTo>
                    <a:pt x="2679" y="1188"/>
                  </a:lnTo>
                  <a:lnTo>
                    <a:pt x="2656" y="1192"/>
                  </a:lnTo>
                  <a:lnTo>
                    <a:pt x="2632" y="1198"/>
                  </a:lnTo>
                  <a:lnTo>
                    <a:pt x="2608" y="1207"/>
                  </a:lnTo>
                  <a:lnTo>
                    <a:pt x="2584" y="1219"/>
                  </a:lnTo>
                  <a:lnTo>
                    <a:pt x="2559" y="1235"/>
                  </a:lnTo>
                  <a:lnTo>
                    <a:pt x="2534" y="1253"/>
                  </a:lnTo>
                  <a:lnTo>
                    <a:pt x="2509" y="1273"/>
                  </a:lnTo>
                  <a:lnTo>
                    <a:pt x="2485" y="1296"/>
                  </a:lnTo>
                  <a:lnTo>
                    <a:pt x="2398" y="1382"/>
                  </a:lnTo>
                  <a:lnTo>
                    <a:pt x="2334" y="1447"/>
                  </a:lnTo>
                  <a:lnTo>
                    <a:pt x="2288" y="1493"/>
                  </a:lnTo>
                  <a:lnTo>
                    <a:pt x="2257" y="1524"/>
                  </a:lnTo>
                  <a:lnTo>
                    <a:pt x="2238" y="1543"/>
                  </a:lnTo>
                  <a:lnTo>
                    <a:pt x="2228" y="1553"/>
                  </a:lnTo>
                  <a:lnTo>
                    <a:pt x="2224" y="1556"/>
                  </a:lnTo>
                  <a:lnTo>
                    <a:pt x="2223" y="1557"/>
                  </a:lnTo>
                  <a:lnTo>
                    <a:pt x="2213" y="1519"/>
                  </a:lnTo>
                  <a:lnTo>
                    <a:pt x="2188" y="1417"/>
                  </a:lnTo>
                  <a:lnTo>
                    <a:pt x="2150" y="1267"/>
                  </a:lnTo>
                  <a:lnTo>
                    <a:pt x="2106" y="1086"/>
                  </a:lnTo>
                  <a:lnTo>
                    <a:pt x="2058" y="894"/>
                  </a:lnTo>
                  <a:lnTo>
                    <a:pt x="2013" y="703"/>
                  </a:lnTo>
                  <a:lnTo>
                    <a:pt x="1973" y="533"/>
                  </a:lnTo>
                  <a:lnTo>
                    <a:pt x="1944" y="400"/>
                  </a:lnTo>
                  <a:lnTo>
                    <a:pt x="1934" y="359"/>
                  </a:lnTo>
                  <a:lnTo>
                    <a:pt x="1923" y="322"/>
                  </a:lnTo>
                  <a:lnTo>
                    <a:pt x="1910" y="287"/>
                  </a:lnTo>
                  <a:lnTo>
                    <a:pt x="1896" y="255"/>
                  </a:lnTo>
                  <a:lnTo>
                    <a:pt x="1881" y="225"/>
                  </a:lnTo>
                  <a:lnTo>
                    <a:pt x="1864" y="199"/>
                  </a:lnTo>
                  <a:lnTo>
                    <a:pt x="1847" y="176"/>
                  </a:lnTo>
                  <a:lnTo>
                    <a:pt x="1829" y="154"/>
                  </a:lnTo>
                  <a:lnTo>
                    <a:pt x="1811" y="137"/>
                  </a:lnTo>
                  <a:lnTo>
                    <a:pt x="1791" y="121"/>
                  </a:lnTo>
                  <a:lnTo>
                    <a:pt x="1772" y="108"/>
                  </a:lnTo>
                  <a:lnTo>
                    <a:pt x="1752" y="98"/>
                  </a:lnTo>
                  <a:lnTo>
                    <a:pt x="1732" y="91"/>
                  </a:lnTo>
                  <a:lnTo>
                    <a:pt x="1712" y="87"/>
                  </a:lnTo>
                  <a:lnTo>
                    <a:pt x="1692" y="85"/>
                  </a:lnTo>
                  <a:lnTo>
                    <a:pt x="1672" y="86"/>
                  </a:lnTo>
                  <a:lnTo>
                    <a:pt x="1653" y="89"/>
                  </a:lnTo>
                  <a:lnTo>
                    <a:pt x="1636" y="96"/>
                  </a:lnTo>
                  <a:lnTo>
                    <a:pt x="1618" y="105"/>
                  </a:lnTo>
                  <a:lnTo>
                    <a:pt x="1600" y="116"/>
                  </a:lnTo>
                  <a:lnTo>
                    <a:pt x="1585" y="130"/>
                  </a:lnTo>
                  <a:lnTo>
                    <a:pt x="1570" y="147"/>
                  </a:lnTo>
                  <a:lnTo>
                    <a:pt x="1557" y="166"/>
                  </a:lnTo>
                  <a:lnTo>
                    <a:pt x="1545" y="188"/>
                  </a:lnTo>
                  <a:lnTo>
                    <a:pt x="1534" y="212"/>
                  </a:lnTo>
                  <a:lnTo>
                    <a:pt x="1525" y="240"/>
                  </a:lnTo>
                  <a:lnTo>
                    <a:pt x="1518" y="270"/>
                  </a:lnTo>
                  <a:lnTo>
                    <a:pt x="1513" y="302"/>
                  </a:lnTo>
                  <a:lnTo>
                    <a:pt x="1509" y="336"/>
                  </a:lnTo>
                  <a:lnTo>
                    <a:pt x="1508" y="374"/>
                  </a:lnTo>
                  <a:lnTo>
                    <a:pt x="1510" y="414"/>
                  </a:lnTo>
                  <a:lnTo>
                    <a:pt x="1514" y="456"/>
                  </a:lnTo>
                  <a:lnTo>
                    <a:pt x="1537" y="653"/>
                  </a:lnTo>
                  <a:lnTo>
                    <a:pt x="1555" y="824"/>
                  </a:lnTo>
                  <a:lnTo>
                    <a:pt x="1567" y="968"/>
                  </a:lnTo>
                  <a:lnTo>
                    <a:pt x="1577" y="1086"/>
                  </a:lnTo>
                  <a:lnTo>
                    <a:pt x="1582" y="1177"/>
                  </a:lnTo>
                  <a:lnTo>
                    <a:pt x="1587" y="1244"/>
                  </a:lnTo>
                  <a:lnTo>
                    <a:pt x="1588" y="1283"/>
                  </a:lnTo>
                  <a:lnTo>
                    <a:pt x="1589" y="1296"/>
                  </a:lnTo>
                  <a:lnTo>
                    <a:pt x="1579" y="1259"/>
                  </a:lnTo>
                  <a:lnTo>
                    <a:pt x="1551" y="1162"/>
                  </a:lnTo>
                  <a:lnTo>
                    <a:pt x="1513" y="1022"/>
                  </a:lnTo>
                  <a:lnTo>
                    <a:pt x="1467" y="856"/>
                  </a:lnTo>
                  <a:lnTo>
                    <a:pt x="1418" y="682"/>
                  </a:lnTo>
                  <a:lnTo>
                    <a:pt x="1373" y="518"/>
                  </a:lnTo>
                  <a:lnTo>
                    <a:pt x="1334" y="381"/>
                  </a:lnTo>
                  <a:lnTo>
                    <a:pt x="1309" y="289"/>
                  </a:lnTo>
                  <a:lnTo>
                    <a:pt x="1295" y="246"/>
                  </a:lnTo>
                  <a:lnTo>
                    <a:pt x="1282" y="208"/>
                  </a:lnTo>
                  <a:lnTo>
                    <a:pt x="1266" y="173"/>
                  </a:lnTo>
                  <a:lnTo>
                    <a:pt x="1250" y="142"/>
                  </a:lnTo>
                  <a:lnTo>
                    <a:pt x="1232" y="115"/>
                  </a:lnTo>
                  <a:lnTo>
                    <a:pt x="1214" y="89"/>
                  </a:lnTo>
                  <a:lnTo>
                    <a:pt x="1196" y="68"/>
                  </a:lnTo>
                  <a:lnTo>
                    <a:pt x="1177" y="49"/>
                  </a:lnTo>
                  <a:lnTo>
                    <a:pt x="1157" y="34"/>
                  </a:lnTo>
                  <a:lnTo>
                    <a:pt x="1138" y="22"/>
                  </a:lnTo>
                  <a:lnTo>
                    <a:pt x="1118" y="13"/>
                  </a:lnTo>
                  <a:lnTo>
                    <a:pt x="1098" y="6"/>
                  </a:lnTo>
                  <a:lnTo>
                    <a:pt x="1058" y="0"/>
                  </a:lnTo>
                  <a:lnTo>
                    <a:pt x="1020" y="6"/>
                  </a:lnTo>
                  <a:lnTo>
                    <a:pt x="1003" y="12"/>
                  </a:lnTo>
                  <a:lnTo>
                    <a:pt x="985" y="20"/>
                  </a:lnTo>
                  <a:lnTo>
                    <a:pt x="969" y="31"/>
                  </a:lnTo>
                  <a:lnTo>
                    <a:pt x="954" y="45"/>
                  </a:lnTo>
                  <a:lnTo>
                    <a:pt x="939" y="60"/>
                  </a:lnTo>
                  <a:lnTo>
                    <a:pt x="927" y="77"/>
                  </a:lnTo>
                  <a:lnTo>
                    <a:pt x="915" y="96"/>
                  </a:lnTo>
                  <a:lnTo>
                    <a:pt x="906" y="117"/>
                  </a:lnTo>
                  <a:lnTo>
                    <a:pt x="897" y="140"/>
                  </a:lnTo>
                  <a:lnTo>
                    <a:pt x="892" y="164"/>
                  </a:lnTo>
                  <a:lnTo>
                    <a:pt x="887" y="191"/>
                  </a:lnTo>
                  <a:lnTo>
                    <a:pt x="884" y="219"/>
                  </a:lnTo>
                  <a:lnTo>
                    <a:pt x="884" y="249"/>
                  </a:lnTo>
                  <a:lnTo>
                    <a:pt x="886" y="279"/>
                  </a:lnTo>
                  <a:lnTo>
                    <a:pt x="891" y="311"/>
                  </a:lnTo>
                  <a:lnTo>
                    <a:pt x="898" y="344"/>
                  </a:lnTo>
                  <a:lnTo>
                    <a:pt x="935" y="497"/>
                  </a:lnTo>
                  <a:lnTo>
                    <a:pt x="973" y="668"/>
                  </a:lnTo>
                  <a:lnTo>
                    <a:pt x="1010" y="845"/>
                  </a:lnTo>
                  <a:lnTo>
                    <a:pt x="1045" y="1016"/>
                  </a:lnTo>
                  <a:lnTo>
                    <a:pt x="1076" y="1170"/>
                  </a:lnTo>
                  <a:lnTo>
                    <a:pt x="1100" y="1294"/>
                  </a:lnTo>
                  <a:lnTo>
                    <a:pt x="1117" y="1377"/>
                  </a:lnTo>
                  <a:lnTo>
                    <a:pt x="1122" y="1408"/>
                  </a:lnTo>
                  <a:lnTo>
                    <a:pt x="1107" y="1373"/>
                  </a:lnTo>
                  <a:lnTo>
                    <a:pt x="1064" y="1283"/>
                  </a:lnTo>
                  <a:lnTo>
                    <a:pt x="1003" y="1151"/>
                  </a:lnTo>
                  <a:lnTo>
                    <a:pt x="929" y="996"/>
                  </a:lnTo>
                  <a:lnTo>
                    <a:pt x="852" y="834"/>
                  </a:lnTo>
                  <a:lnTo>
                    <a:pt x="779" y="682"/>
                  </a:lnTo>
                  <a:lnTo>
                    <a:pt x="746" y="614"/>
                  </a:lnTo>
                  <a:lnTo>
                    <a:pt x="718" y="557"/>
                  </a:lnTo>
                  <a:lnTo>
                    <a:pt x="693" y="509"/>
                  </a:lnTo>
                  <a:lnTo>
                    <a:pt x="674" y="475"/>
                  </a:lnTo>
                  <a:lnTo>
                    <a:pt x="660" y="451"/>
                  </a:lnTo>
                  <a:lnTo>
                    <a:pt x="644" y="430"/>
                  </a:lnTo>
                  <a:lnTo>
                    <a:pt x="629" y="412"/>
                  </a:lnTo>
                  <a:lnTo>
                    <a:pt x="612" y="395"/>
                  </a:lnTo>
                  <a:lnTo>
                    <a:pt x="596" y="379"/>
                  </a:lnTo>
                  <a:lnTo>
                    <a:pt x="578" y="367"/>
                  </a:lnTo>
                  <a:lnTo>
                    <a:pt x="561" y="356"/>
                  </a:lnTo>
                  <a:lnTo>
                    <a:pt x="544" y="348"/>
                  </a:lnTo>
                  <a:lnTo>
                    <a:pt x="526" y="342"/>
                  </a:lnTo>
                  <a:lnTo>
                    <a:pt x="508" y="337"/>
                  </a:lnTo>
                  <a:lnTo>
                    <a:pt x="491" y="335"/>
                  </a:lnTo>
                  <a:lnTo>
                    <a:pt x="475" y="335"/>
                  </a:lnTo>
                  <a:lnTo>
                    <a:pt x="458" y="337"/>
                  </a:lnTo>
                  <a:lnTo>
                    <a:pt x="443" y="342"/>
                  </a:lnTo>
                  <a:lnTo>
                    <a:pt x="427" y="348"/>
                  </a:lnTo>
                  <a:lnTo>
                    <a:pt x="413" y="356"/>
                  </a:lnTo>
                  <a:lnTo>
                    <a:pt x="399" y="366"/>
                  </a:lnTo>
                  <a:lnTo>
                    <a:pt x="387" y="378"/>
                  </a:lnTo>
                  <a:lnTo>
                    <a:pt x="375" y="393"/>
                  </a:lnTo>
                  <a:lnTo>
                    <a:pt x="365" y="409"/>
                  </a:lnTo>
                  <a:lnTo>
                    <a:pt x="356" y="427"/>
                  </a:lnTo>
                  <a:lnTo>
                    <a:pt x="348" y="447"/>
                  </a:lnTo>
                  <a:lnTo>
                    <a:pt x="343" y="469"/>
                  </a:lnTo>
                  <a:lnTo>
                    <a:pt x="338" y="494"/>
                  </a:lnTo>
                  <a:lnTo>
                    <a:pt x="335" y="519"/>
                  </a:lnTo>
                  <a:lnTo>
                    <a:pt x="335" y="547"/>
                  </a:lnTo>
                  <a:lnTo>
                    <a:pt x="336" y="577"/>
                  </a:lnTo>
                  <a:lnTo>
                    <a:pt x="340" y="609"/>
                  </a:lnTo>
                  <a:lnTo>
                    <a:pt x="345" y="642"/>
                  </a:lnTo>
                  <a:lnTo>
                    <a:pt x="353" y="678"/>
                  </a:lnTo>
                  <a:lnTo>
                    <a:pt x="363" y="715"/>
                  </a:lnTo>
                  <a:lnTo>
                    <a:pt x="376" y="755"/>
                  </a:lnTo>
                  <a:lnTo>
                    <a:pt x="417" y="877"/>
                  </a:lnTo>
                  <a:lnTo>
                    <a:pt x="464" y="1013"/>
                  </a:lnTo>
                  <a:lnTo>
                    <a:pt x="510" y="1153"/>
                  </a:lnTo>
                  <a:lnTo>
                    <a:pt x="555" y="1287"/>
                  </a:lnTo>
                  <a:lnTo>
                    <a:pt x="595" y="1408"/>
                  </a:lnTo>
                  <a:lnTo>
                    <a:pt x="627" y="1505"/>
                  </a:lnTo>
                  <a:lnTo>
                    <a:pt x="648" y="1571"/>
                  </a:lnTo>
                  <a:lnTo>
                    <a:pt x="656" y="1594"/>
                  </a:lnTo>
                  <a:lnTo>
                    <a:pt x="646" y="1573"/>
                  </a:lnTo>
                  <a:lnTo>
                    <a:pt x="617" y="1514"/>
                  </a:lnTo>
                  <a:lnTo>
                    <a:pt x="576" y="1430"/>
                  </a:lnTo>
                  <a:lnTo>
                    <a:pt x="525" y="1329"/>
                  </a:lnTo>
                  <a:lnTo>
                    <a:pt x="470" y="1222"/>
                  </a:lnTo>
                  <a:lnTo>
                    <a:pt x="414" y="1119"/>
                  </a:lnTo>
                  <a:lnTo>
                    <a:pt x="387" y="1071"/>
                  </a:lnTo>
                  <a:lnTo>
                    <a:pt x="363" y="1028"/>
                  </a:lnTo>
                  <a:lnTo>
                    <a:pt x="340" y="990"/>
                  </a:lnTo>
                  <a:lnTo>
                    <a:pt x="320" y="960"/>
                  </a:lnTo>
                  <a:lnTo>
                    <a:pt x="302" y="937"/>
                  </a:lnTo>
                  <a:lnTo>
                    <a:pt x="284" y="917"/>
                  </a:lnTo>
                  <a:lnTo>
                    <a:pt x="266" y="899"/>
                  </a:lnTo>
                  <a:lnTo>
                    <a:pt x="249" y="884"/>
                  </a:lnTo>
                  <a:lnTo>
                    <a:pt x="231" y="871"/>
                  </a:lnTo>
                  <a:lnTo>
                    <a:pt x="213" y="861"/>
                  </a:lnTo>
                  <a:lnTo>
                    <a:pt x="195" y="854"/>
                  </a:lnTo>
                  <a:lnTo>
                    <a:pt x="179" y="848"/>
                  </a:lnTo>
                  <a:lnTo>
                    <a:pt x="162" y="846"/>
                  </a:lnTo>
                  <a:lnTo>
                    <a:pt x="146" y="845"/>
                  </a:lnTo>
                  <a:lnTo>
                    <a:pt x="130" y="846"/>
                  </a:lnTo>
                  <a:lnTo>
                    <a:pt x="115" y="849"/>
                  </a:lnTo>
                  <a:lnTo>
                    <a:pt x="100" y="855"/>
                  </a:lnTo>
                  <a:lnTo>
                    <a:pt x="86" y="861"/>
                  </a:lnTo>
                  <a:lnTo>
                    <a:pt x="72" y="870"/>
                  </a:lnTo>
                  <a:lnTo>
                    <a:pt x="60" y="880"/>
                  </a:lnTo>
                  <a:lnTo>
                    <a:pt x="49" y="893"/>
                  </a:lnTo>
                  <a:lnTo>
                    <a:pt x="39" y="907"/>
                  </a:lnTo>
                  <a:lnTo>
                    <a:pt x="29" y="921"/>
                  </a:lnTo>
                  <a:lnTo>
                    <a:pt x="21" y="938"/>
                  </a:lnTo>
                  <a:lnTo>
                    <a:pt x="15" y="957"/>
                  </a:lnTo>
                  <a:lnTo>
                    <a:pt x="9" y="976"/>
                  </a:lnTo>
                  <a:lnTo>
                    <a:pt x="5" y="997"/>
                  </a:lnTo>
                  <a:lnTo>
                    <a:pt x="3" y="1018"/>
                  </a:lnTo>
                  <a:lnTo>
                    <a:pt x="0" y="1040"/>
                  </a:lnTo>
                  <a:lnTo>
                    <a:pt x="1" y="1064"/>
                  </a:lnTo>
                  <a:lnTo>
                    <a:pt x="3" y="1089"/>
                  </a:lnTo>
                  <a:lnTo>
                    <a:pt x="7" y="1113"/>
                  </a:lnTo>
                  <a:lnTo>
                    <a:pt x="11" y="1140"/>
                  </a:lnTo>
                  <a:lnTo>
                    <a:pt x="19" y="1166"/>
                  </a:lnTo>
                  <a:lnTo>
                    <a:pt x="28" y="1194"/>
                  </a:lnTo>
                  <a:lnTo>
                    <a:pt x="40" y="1221"/>
                  </a:lnTo>
                  <a:lnTo>
                    <a:pt x="97" y="1355"/>
                  </a:lnTo>
                  <a:lnTo>
                    <a:pt x="160" y="1506"/>
                  </a:lnTo>
                  <a:lnTo>
                    <a:pt x="225" y="1667"/>
                  </a:lnTo>
                  <a:lnTo>
                    <a:pt x="290" y="1828"/>
                  </a:lnTo>
                  <a:lnTo>
                    <a:pt x="350" y="1978"/>
                  </a:lnTo>
                  <a:lnTo>
                    <a:pt x="402" y="2111"/>
                  </a:lnTo>
                  <a:lnTo>
                    <a:pt x="443" y="2217"/>
                  </a:lnTo>
                  <a:lnTo>
                    <a:pt x="469" y="2284"/>
                  </a:lnTo>
                  <a:lnTo>
                    <a:pt x="490" y="2342"/>
                  </a:lnTo>
                  <a:lnTo>
                    <a:pt x="515" y="2402"/>
                  </a:lnTo>
                  <a:lnTo>
                    <a:pt x="540" y="2463"/>
                  </a:lnTo>
                  <a:lnTo>
                    <a:pt x="569" y="2526"/>
                  </a:lnTo>
                  <a:lnTo>
                    <a:pt x="586" y="2557"/>
                  </a:lnTo>
                  <a:lnTo>
                    <a:pt x="602" y="2588"/>
                  </a:lnTo>
                  <a:lnTo>
                    <a:pt x="620" y="2619"/>
                  </a:lnTo>
                  <a:lnTo>
                    <a:pt x="639" y="2649"/>
                  </a:lnTo>
                  <a:lnTo>
                    <a:pt x="659" y="2679"/>
                  </a:lnTo>
                  <a:lnTo>
                    <a:pt x="681" y="2709"/>
                  </a:lnTo>
                  <a:lnTo>
                    <a:pt x="703" y="2738"/>
                  </a:lnTo>
                  <a:lnTo>
                    <a:pt x="728" y="2765"/>
                  </a:lnTo>
                  <a:lnTo>
                    <a:pt x="753" y="2792"/>
                  </a:lnTo>
                  <a:lnTo>
                    <a:pt x="781" y="2818"/>
                  </a:lnTo>
                  <a:lnTo>
                    <a:pt x="810" y="2844"/>
                  </a:lnTo>
                  <a:lnTo>
                    <a:pt x="841" y="2867"/>
                  </a:lnTo>
                  <a:lnTo>
                    <a:pt x="873" y="2890"/>
                  </a:lnTo>
                  <a:lnTo>
                    <a:pt x="906" y="2912"/>
                  </a:lnTo>
                  <a:lnTo>
                    <a:pt x="943" y="2930"/>
                  </a:lnTo>
                  <a:lnTo>
                    <a:pt x="980" y="2949"/>
                  </a:lnTo>
                  <a:lnTo>
                    <a:pt x="1020" y="2965"/>
                  </a:lnTo>
                  <a:lnTo>
                    <a:pt x="1064" y="2979"/>
                  </a:lnTo>
                  <a:lnTo>
                    <a:pt x="1108" y="2992"/>
                  </a:lnTo>
                  <a:lnTo>
                    <a:pt x="1155" y="3002"/>
                  </a:lnTo>
                  <a:lnTo>
                    <a:pt x="1203" y="3011"/>
                  </a:lnTo>
                  <a:lnTo>
                    <a:pt x="1254" y="3017"/>
                  </a:lnTo>
                  <a:lnTo>
                    <a:pt x="1309" y="3021"/>
                  </a:lnTo>
                  <a:lnTo>
                    <a:pt x="1365" y="302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lvl="2" indent="-246063"/>
            <a:r>
              <a:rPr lang="ru-RU" sz="2800" dirty="0" smtClean="0"/>
              <a:t>создать условия для формирования 6 основных компетенций МИРСОЦ;</a:t>
            </a:r>
          </a:p>
          <a:p>
            <a:pPr marL="449263" lvl="2" indent="-246063"/>
            <a:r>
              <a:rPr lang="ru-RU" sz="2800" dirty="0" smtClean="0"/>
              <a:t>определить перечень приоритетных мероприятий МИРСОЦ;</a:t>
            </a:r>
          </a:p>
          <a:p>
            <a:pPr marL="449263" lvl="2" indent="-246063"/>
            <a:r>
              <a:rPr lang="sah-RU" sz="2800" dirty="0" smtClean="0"/>
              <a:t>определить формы, методы осуществления мероприятий МИРСОЦ;</a:t>
            </a:r>
            <a:endParaRPr lang="ru-RU" sz="2800" dirty="0" smtClean="0"/>
          </a:p>
          <a:p>
            <a:pPr marL="449263" lvl="2" indent="-246063"/>
            <a:r>
              <a:rPr lang="sah-RU" sz="2800" dirty="0" smtClean="0"/>
              <a:t>определить единые управленческие решения для реализации данного проекта.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Стрелка вниз 114"/>
          <p:cNvSpPr/>
          <p:nvPr/>
        </p:nvSpPr>
        <p:spPr>
          <a:xfrm flipV="1">
            <a:off x="4143372" y="1142984"/>
            <a:ext cx="785818" cy="1357651"/>
          </a:xfrm>
          <a:prstGeom prst="downArrow">
            <a:avLst>
              <a:gd name="adj1" fmla="val 232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 rot="5400000">
            <a:off x="2214546" y="1000108"/>
            <a:ext cx="4572032" cy="4714908"/>
          </a:xfrm>
          <a:prstGeom prst="hexagon">
            <a:avLst>
              <a:gd name="adj" fmla="val 29080"/>
              <a:gd name="vf" fmla="val 115470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3" name="Группа 102"/>
          <p:cNvGrpSpPr/>
          <p:nvPr/>
        </p:nvGrpSpPr>
        <p:grpSpPr>
          <a:xfrm>
            <a:off x="3464711" y="1571612"/>
            <a:ext cx="2214578" cy="3286148"/>
            <a:chOff x="3090863" y="2482851"/>
            <a:chExt cx="1587499" cy="2430462"/>
          </a:xfrm>
        </p:grpSpPr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162300" y="2895601"/>
              <a:ext cx="1292225" cy="1546225"/>
            </a:xfrm>
            <a:custGeom>
              <a:avLst/>
              <a:gdLst/>
              <a:ahLst/>
              <a:cxnLst>
                <a:cxn ang="0">
                  <a:pos x="7283" y="8217"/>
                </a:cxn>
                <a:cxn ang="0">
                  <a:pos x="7201" y="7411"/>
                </a:cxn>
                <a:cxn ang="0">
                  <a:pos x="7132" y="6903"/>
                </a:cxn>
                <a:cxn ang="0">
                  <a:pos x="7048" y="6413"/>
                </a:cxn>
                <a:cxn ang="0">
                  <a:pos x="6947" y="5986"/>
                </a:cxn>
                <a:cxn ang="0">
                  <a:pos x="6838" y="5686"/>
                </a:cxn>
                <a:cxn ang="0">
                  <a:pos x="6731" y="5513"/>
                </a:cxn>
                <a:cxn ang="0">
                  <a:pos x="6594" y="5368"/>
                </a:cxn>
                <a:cxn ang="0">
                  <a:pos x="6431" y="5248"/>
                </a:cxn>
                <a:cxn ang="0">
                  <a:pos x="6245" y="5151"/>
                </a:cxn>
                <a:cxn ang="0">
                  <a:pos x="6038" y="5075"/>
                </a:cxn>
                <a:cxn ang="0">
                  <a:pos x="5812" y="5018"/>
                </a:cxn>
                <a:cxn ang="0">
                  <a:pos x="5571" y="4976"/>
                </a:cxn>
                <a:cxn ang="0">
                  <a:pos x="5386" y="4978"/>
                </a:cxn>
                <a:cxn ang="0">
                  <a:pos x="5398" y="5081"/>
                </a:cxn>
                <a:cxn ang="0">
                  <a:pos x="5399" y="5217"/>
                </a:cxn>
                <a:cxn ang="0">
                  <a:pos x="5367" y="5431"/>
                </a:cxn>
                <a:cxn ang="0">
                  <a:pos x="5294" y="5630"/>
                </a:cxn>
                <a:cxn ang="0">
                  <a:pos x="5186" y="5808"/>
                </a:cxn>
                <a:cxn ang="0">
                  <a:pos x="5047" y="5962"/>
                </a:cxn>
                <a:cxn ang="0">
                  <a:pos x="4880" y="6086"/>
                </a:cxn>
                <a:cxn ang="0">
                  <a:pos x="4691" y="6177"/>
                </a:cxn>
                <a:cxn ang="0">
                  <a:pos x="4483" y="6230"/>
                </a:cxn>
                <a:cxn ang="0">
                  <a:pos x="4264" y="6241"/>
                </a:cxn>
                <a:cxn ang="0">
                  <a:pos x="4049" y="6208"/>
                </a:cxn>
                <a:cxn ang="0">
                  <a:pos x="3850" y="6136"/>
                </a:cxn>
                <a:cxn ang="0">
                  <a:pos x="3672" y="6027"/>
                </a:cxn>
                <a:cxn ang="0">
                  <a:pos x="3518" y="5888"/>
                </a:cxn>
                <a:cxn ang="0">
                  <a:pos x="3393" y="5722"/>
                </a:cxn>
                <a:cxn ang="0">
                  <a:pos x="3303" y="5533"/>
                </a:cxn>
                <a:cxn ang="0">
                  <a:pos x="3249" y="5326"/>
                </a:cxn>
                <a:cxn ang="0">
                  <a:pos x="3237" y="5136"/>
                </a:cxn>
                <a:cxn ang="0">
                  <a:pos x="3244" y="5038"/>
                </a:cxn>
                <a:cxn ang="0">
                  <a:pos x="3222" y="4967"/>
                </a:cxn>
                <a:cxn ang="0">
                  <a:pos x="3094" y="4969"/>
                </a:cxn>
                <a:cxn ang="0">
                  <a:pos x="2964" y="4968"/>
                </a:cxn>
                <a:cxn ang="0">
                  <a:pos x="2805" y="4933"/>
                </a:cxn>
                <a:cxn ang="0">
                  <a:pos x="2661" y="4849"/>
                </a:cxn>
                <a:cxn ang="0">
                  <a:pos x="2528" y="4721"/>
                </a:cxn>
                <a:cxn ang="0">
                  <a:pos x="2403" y="4547"/>
                </a:cxn>
                <a:cxn ang="0">
                  <a:pos x="2283" y="4331"/>
                </a:cxn>
                <a:cxn ang="0">
                  <a:pos x="2163" y="4072"/>
                </a:cxn>
                <a:cxn ang="0">
                  <a:pos x="2008" y="3691"/>
                </a:cxn>
                <a:cxn ang="0">
                  <a:pos x="1857" y="3222"/>
                </a:cxn>
                <a:cxn ang="0">
                  <a:pos x="1784" y="2718"/>
                </a:cxn>
                <a:cxn ang="0">
                  <a:pos x="1747" y="2148"/>
                </a:cxn>
                <a:cxn ang="0">
                  <a:pos x="1739" y="1558"/>
                </a:cxn>
                <a:cxn ang="0">
                  <a:pos x="1750" y="999"/>
                </a:cxn>
                <a:cxn ang="0">
                  <a:pos x="1797" y="113"/>
                </a:cxn>
                <a:cxn ang="0">
                  <a:pos x="26" y="789"/>
                </a:cxn>
                <a:cxn ang="0">
                  <a:pos x="24" y="2190"/>
                </a:cxn>
                <a:cxn ang="0">
                  <a:pos x="200" y="3361"/>
                </a:cxn>
                <a:cxn ang="0">
                  <a:pos x="495" y="4313"/>
                </a:cxn>
                <a:cxn ang="0">
                  <a:pos x="849" y="5057"/>
                </a:cxn>
                <a:cxn ang="0">
                  <a:pos x="1202" y="5600"/>
                </a:cxn>
                <a:cxn ang="0">
                  <a:pos x="1496" y="5952"/>
                </a:cxn>
                <a:cxn ang="0">
                  <a:pos x="1696" y="6144"/>
                </a:cxn>
              </a:cxnLst>
              <a:rect l="0" t="0" r="r" b="b"/>
              <a:pathLst>
                <a:path w="7325" h="8766">
                  <a:moveTo>
                    <a:pt x="7325" y="8766"/>
                  </a:moveTo>
                  <a:lnTo>
                    <a:pt x="7318" y="8667"/>
                  </a:lnTo>
                  <a:lnTo>
                    <a:pt x="7298" y="8400"/>
                  </a:lnTo>
                  <a:lnTo>
                    <a:pt x="7283" y="8217"/>
                  </a:lnTo>
                  <a:lnTo>
                    <a:pt x="7264" y="8009"/>
                  </a:lnTo>
                  <a:lnTo>
                    <a:pt x="7242" y="7780"/>
                  </a:lnTo>
                  <a:lnTo>
                    <a:pt x="7215" y="7537"/>
                  </a:lnTo>
                  <a:lnTo>
                    <a:pt x="7201" y="7411"/>
                  </a:lnTo>
                  <a:lnTo>
                    <a:pt x="7185" y="7285"/>
                  </a:lnTo>
                  <a:lnTo>
                    <a:pt x="7169" y="7158"/>
                  </a:lnTo>
                  <a:lnTo>
                    <a:pt x="7151" y="7030"/>
                  </a:lnTo>
                  <a:lnTo>
                    <a:pt x="7132" y="6903"/>
                  </a:lnTo>
                  <a:lnTo>
                    <a:pt x="7113" y="6776"/>
                  </a:lnTo>
                  <a:lnTo>
                    <a:pt x="7092" y="6652"/>
                  </a:lnTo>
                  <a:lnTo>
                    <a:pt x="7071" y="6530"/>
                  </a:lnTo>
                  <a:lnTo>
                    <a:pt x="7048" y="6413"/>
                  </a:lnTo>
                  <a:lnTo>
                    <a:pt x="7024" y="6298"/>
                  </a:lnTo>
                  <a:lnTo>
                    <a:pt x="7000" y="6189"/>
                  </a:lnTo>
                  <a:lnTo>
                    <a:pt x="6975" y="6084"/>
                  </a:lnTo>
                  <a:lnTo>
                    <a:pt x="6947" y="5986"/>
                  </a:lnTo>
                  <a:lnTo>
                    <a:pt x="6919" y="5894"/>
                  </a:lnTo>
                  <a:lnTo>
                    <a:pt x="6890" y="5810"/>
                  </a:lnTo>
                  <a:lnTo>
                    <a:pt x="6860" y="5735"/>
                  </a:lnTo>
                  <a:lnTo>
                    <a:pt x="6838" y="5686"/>
                  </a:lnTo>
                  <a:lnTo>
                    <a:pt x="6814" y="5641"/>
                  </a:lnTo>
                  <a:lnTo>
                    <a:pt x="6788" y="5596"/>
                  </a:lnTo>
                  <a:lnTo>
                    <a:pt x="6761" y="5554"/>
                  </a:lnTo>
                  <a:lnTo>
                    <a:pt x="6731" y="5513"/>
                  </a:lnTo>
                  <a:lnTo>
                    <a:pt x="6700" y="5474"/>
                  </a:lnTo>
                  <a:lnTo>
                    <a:pt x="6665" y="5437"/>
                  </a:lnTo>
                  <a:lnTo>
                    <a:pt x="6631" y="5401"/>
                  </a:lnTo>
                  <a:lnTo>
                    <a:pt x="6594" y="5368"/>
                  </a:lnTo>
                  <a:lnTo>
                    <a:pt x="6556" y="5336"/>
                  </a:lnTo>
                  <a:lnTo>
                    <a:pt x="6516" y="5305"/>
                  </a:lnTo>
                  <a:lnTo>
                    <a:pt x="6475" y="5276"/>
                  </a:lnTo>
                  <a:lnTo>
                    <a:pt x="6431" y="5248"/>
                  </a:lnTo>
                  <a:lnTo>
                    <a:pt x="6387" y="5222"/>
                  </a:lnTo>
                  <a:lnTo>
                    <a:pt x="6342" y="5197"/>
                  </a:lnTo>
                  <a:lnTo>
                    <a:pt x="6294" y="5173"/>
                  </a:lnTo>
                  <a:lnTo>
                    <a:pt x="6245" y="5151"/>
                  </a:lnTo>
                  <a:lnTo>
                    <a:pt x="6195" y="5131"/>
                  </a:lnTo>
                  <a:lnTo>
                    <a:pt x="6144" y="5111"/>
                  </a:lnTo>
                  <a:lnTo>
                    <a:pt x="6091" y="5092"/>
                  </a:lnTo>
                  <a:lnTo>
                    <a:pt x="6038" y="5075"/>
                  </a:lnTo>
                  <a:lnTo>
                    <a:pt x="5983" y="5059"/>
                  </a:lnTo>
                  <a:lnTo>
                    <a:pt x="5927" y="5044"/>
                  </a:lnTo>
                  <a:lnTo>
                    <a:pt x="5870" y="5030"/>
                  </a:lnTo>
                  <a:lnTo>
                    <a:pt x="5812" y="5018"/>
                  </a:lnTo>
                  <a:lnTo>
                    <a:pt x="5753" y="5006"/>
                  </a:lnTo>
                  <a:lnTo>
                    <a:pt x="5693" y="4995"/>
                  </a:lnTo>
                  <a:lnTo>
                    <a:pt x="5632" y="4985"/>
                  </a:lnTo>
                  <a:lnTo>
                    <a:pt x="5571" y="4976"/>
                  </a:lnTo>
                  <a:lnTo>
                    <a:pt x="5508" y="4967"/>
                  </a:lnTo>
                  <a:lnTo>
                    <a:pt x="5445" y="4959"/>
                  </a:lnTo>
                  <a:lnTo>
                    <a:pt x="5381" y="4952"/>
                  </a:lnTo>
                  <a:lnTo>
                    <a:pt x="5386" y="4978"/>
                  </a:lnTo>
                  <a:lnTo>
                    <a:pt x="5389" y="5003"/>
                  </a:lnTo>
                  <a:lnTo>
                    <a:pt x="5392" y="5029"/>
                  </a:lnTo>
                  <a:lnTo>
                    <a:pt x="5396" y="5056"/>
                  </a:lnTo>
                  <a:lnTo>
                    <a:pt x="5398" y="5081"/>
                  </a:lnTo>
                  <a:lnTo>
                    <a:pt x="5400" y="5108"/>
                  </a:lnTo>
                  <a:lnTo>
                    <a:pt x="5400" y="5134"/>
                  </a:lnTo>
                  <a:lnTo>
                    <a:pt x="5401" y="5161"/>
                  </a:lnTo>
                  <a:lnTo>
                    <a:pt x="5399" y="5217"/>
                  </a:lnTo>
                  <a:lnTo>
                    <a:pt x="5396" y="5272"/>
                  </a:lnTo>
                  <a:lnTo>
                    <a:pt x="5389" y="5326"/>
                  </a:lnTo>
                  <a:lnTo>
                    <a:pt x="5379" y="5379"/>
                  </a:lnTo>
                  <a:lnTo>
                    <a:pt x="5367" y="5431"/>
                  </a:lnTo>
                  <a:lnTo>
                    <a:pt x="5353" y="5483"/>
                  </a:lnTo>
                  <a:lnTo>
                    <a:pt x="5336" y="5533"/>
                  </a:lnTo>
                  <a:lnTo>
                    <a:pt x="5316" y="5582"/>
                  </a:lnTo>
                  <a:lnTo>
                    <a:pt x="5294" y="5630"/>
                  </a:lnTo>
                  <a:lnTo>
                    <a:pt x="5270" y="5677"/>
                  </a:lnTo>
                  <a:lnTo>
                    <a:pt x="5244" y="5722"/>
                  </a:lnTo>
                  <a:lnTo>
                    <a:pt x="5216" y="5766"/>
                  </a:lnTo>
                  <a:lnTo>
                    <a:pt x="5186" y="5808"/>
                  </a:lnTo>
                  <a:lnTo>
                    <a:pt x="5154" y="5849"/>
                  </a:lnTo>
                  <a:lnTo>
                    <a:pt x="5120" y="5888"/>
                  </a:lnTo>
                  <a:lnTo>
                    <a:pt x="5084" y="5925"/>
                  </a:lnTo>
                  <a:lnTo>
                    <a:pt x="5047" y="5962"/>
                  </a:lnTo>
                  <a:lnTo>
                    <a:pt x="5008" y="5995"/>
                  </a:lnTo>
                  <a:lnTo>
                    <a:pt x="4967" y="6027"/>
                  </a:lnTo>
                  <a:lnTo>
                    <a:pt x="4925" y="6058"/>
                  </a:lnTo>
                  <a:lnTo>
                    <a:pt x="4880" y="6086"/>
                  </a:lnTo>
                  <a:lnTo>
                    <a:pt x="4835" y="6112"/>
                  </a:lnTo>
                  <a:lnTo>
                    <a:pt x="4788" y="6136"/>
                  </a:lnTo>
                  <a:lnTo>
                    <a:pt x="4741" y="6157"/>
                  </a:lnTo>
                  <a:lnTo>
                    <a:pt x="4691" y="6177"/>
                  </a:lnTo>
                  <a:lnTo>
                    <a:pt x="4641" y="6194"/>
                  </a:lnTo>
                  <a:lnTo>
                    <a:pt x="4590" y="6208"/>
                  </a:lnTo>
                  <a:lnTo>
                    <a:pt x="4538" y="6220"/>
                  </a:lnTo>
                  <a:lnTo>
                    <a:pt x="4483" y="6230"/>
                  </a:lnTo>
                  <a:lnTo>
                    <a:pt x="4430" y="6237"/>
                  </a:lnTo>
                  <a:lnTo>
                    <a:pt x="4375" y="6241"/>
                  </a:lnTo>
                  <a:lnTo>
                    <a:pt x="4319" y="6242"/>
                  </a:lnTo>
                  <a:lnTo>
                    <a:pt x="4264" y="6241"/>
                  </a:lnTo>
                  <a:lnTo>
                    <a:pt x="4208" y="6237"/>
                  </a:lnTo>
                  <a:lnTo>
                    <a:pt x="4154" y="6230"/>
                  </a:lnTo>
                  <a:lnTo>
                    <a:pt x="4101" y="6220"/>
                  </a:lnTo>
                  <a:lnTo>
                    <a:pt x="4049" y="6208"/>
                  </a:lnTo>
                  <a:lnTo>
                    <a:pt x="3998" y="6194"/>
                  </a:lnTo>
                  <a:lnTo>
                    <a:pt x="3947" y="6177"/>
                  </a:lnTo>
                  <a:lnTo>
                    <a:pt x="3898" y="6157"/>
                  </a:lnTo>
                  <a:lnTo>
                    <a:pt x="3850" y="6136"/>
                  </a:lnTo>
                  <a:lnTo>
                    <a:pt x="3804" y="6112"/>
                  </a:lnTo>
                  <a:lnTo>
                    <a:pt x="3758" y="6086"/>
                  </a:lnTo>
                  <a:lnTo>
                    <a:pt x="3714" y="6058"/>
                  </a:lnTo>
                  <a:lnTo>
                    <a:pt x="3672" y="6027"/>
                  </a:lnTo>
                  <a:lnTo>
                    <a:pt x="3631" y="5995"/>
                  </a:lnTo>
                  <a:lnTo>
                    <a:pt x="3592" y="5962"/>
                  </a:lnTo>
                  <a:lnTo>
                    <a:pt x="3554" y="5925"/>
                  </a:lnTo>
                  <a:lnTo>
                    <a:pt x="3518" y="5888"/>
                  </a:lnTo>
                  <a:lnTo>
                    <a:pt x="3484" y="5849"/>
                  </a:lnTo>
                  <a:lnTo>
                    <a:pt x="3452" y="5808"/>
                  </a:lnTo>
                  <a:lnTo>
                    <a:pt x="3422" y="5766"/>
                  </a:lnTo>
                  <a:lnTo>
                    <a:pt x="3393" y="5722"/>
                  </a:lnTo>
                  <a:lnTo>
                    <a:pt x="3368" y="5677"/>
                  </a:lnTo>
                  <a:lnTo>
                    <a:pt x="3344" y="5630"/>
                  </a:lnTo>
                  <a:lnTo>
                    <a:pt x="3322" y="5582"/>
                  </a:lnTo>
                  <a:lnTo>
                    <a:pt x="3303" y="5533"/>
                  </a:lnTo>
                  <a:lnTo>
                    <a:pt x="3286" y="5483"/>
                  </a:lnTo>
                  <a:lnTo>
                    <a:pt x="3271" y="5431"/>
                  </a:lnTo>
                  <a:lnTo>
                    <a:pt x="3259" y="5379"/>
                  </a:lnTo>
                  <a:lnTo>
                    <a:pt x="3249" y="5326"/>
                  </a:lnTo>
                  <a:lnTo>
                    <a:pt x="3243" y="5272"/>
                  </a:lnTo>
                  <a:lnTo>
                    <a:pt x="3238" y="5217"/>
                  </a:lnTo>
                  <a:lnTo>
                    <a:pt x="3237" y="5161"/>
                  </a:lnTo>
                  <a:lnTo>
                    <a:pt x="3237" y="5136"/>
                  </a:lnTo>
                  <a:lnTo>
                    <a:pt x="3238" y="5111"/>
                  </a:lnTo>
                  <a:lnTo>
                    <a:pt x="3239" y="5087"/>
                  </a:lnTo>
                  <a:lnTo>
                    <a:pt x="3242" y="5062"/>
                  </a:lnTo>
                  <a:lnTo>
                    <a:pt x="3244" y="5038"/>
                  </a:lnTo>
                  <a:lnTo>
                    <a:pt x="3247" y="5013"/>
                  </a:lnTo>
                  <a:lnTo>
                    <a:pt x="3250" y="4990"/>
                  </a:lnTo>
                  <a:lnTo>
                    <a:pt x="3255" y="4966"/>
                  </a:lnTo>
                  <a:lnTo>
                    <a:pt x="3222" y="4967"/>
                  </a:lnTo>
                  <a:lnTo>
                    <a:pt x="3188" y="4968"/>
                  </a:lnTo>
                  <a:lnTo>
                    <a:pt x="3156" y="4968"/>
                  </a:lnTo>
                  <a:lnTo>
                    <a:pt x="3125" y="4969"/>
                  </a:lnTo>
                  <a:lnTo>
                    <a:pt x="3094" y="4969"/>
                  </a:lnTo>
                  <a:lnTo>
                    <a:pt x="3064" y="4970"/>
                  </a:lnTo>
                  <a:lnTo>
                    <a:pt x="3035" y="4970"/>
                  </a:lnTo>
                  <a:lnTo>
                    <a:pt x="3008" y="4970"/>
                  </a:lnTo>
                  <a:lnTo>
                    <a:pt x="2964" y="4968"/>
                  </a:lnTo>
                  <a:lnTo>
                    <a:pt x="2923" y="4964"/>
                  </a:lnTo>
                  <a:lnTo>
                    <a:pt x="2882" y="4957"/>
                  </a:lnTo>
                  <a:lnTo>
                    <a:pt x="2842" y="4946"/>
                  </a:lnTo>
                  <a:lnTo>
                    <a:pt x="2805" y="4933"/>
                  </a:lnTo>
                  <a:lnTo>
                    <a:pt x="2767" y="4916"/>
                  </a:lnTo>
                  <a:lnTo>
                    <a:pt x="2730" y="4897"/>
                  </a:lnTo>
                  <a:lnTo>
                    <a:pt x="2695" y="4875"/>
                  </a:lnTo>
                  <a:lnTo>
                    <a:pt x="2661" y="4849"/>
                  </a:lnTo>
                  <a:lnTo>
                    <a:pt x="2626" y="4822"/>
                  </a:lnTo>
                  <a:lnTo>
                    <a:pt x="2593" y="4791"/>
                  </a:lnTo>
                  <a:lnTo>
                    <a:pt x="2560" y="4756"/>
                  </a:lnTo>
                  <a:lnTo>
                    <a:pt x="2528" y="4721"/>
                  </a:lnTo>
                  <a:lnTo>
                    <a:pt x="2496" y="4681"/>
                  </a:lnTo>
                  <a:lnTo>
                    <a:pt x="2464" y="4639"/>
                  </a:lnTo>
                  <a:lnTo>
                    <a:pt x="2433" y="4595"/>
                  </a:lnTo>
                  <a:lnTo>
                    <a:pt x="2403" y="4547"/>
                  </a:lnTo>
                  <a:lnTo>
                    <a:pt x="2372" y="4497"/>
                  </a:lnTo>
                  <a:lnTo>
                    <a:pt x="2342" y="4444"/>
                  </a:lnTo>
                  <a:lnTo>
                    <a:pt x="2312" y="4388"/>
                  </a:lnTo>
                  <a:lnTo>
                    <a:pt x="2283" y="4331"/>
                  </a:lnTo>
                  <a:lnTo>
                    <a:pt x="2253" y="4270"/>
                  </a:lnTo>
                  <a:lnTo>
                    <a:pt x="2223" y="4207"/>
                  </a:lnTo>
                  <a:lnTo>
                    <a:pt x="2193" y="4140"/>
                  </a:lnTo>
                  <a:lnTo>
                    <a:pt x="2163" y="4072"/>
                  </a:lnTo>
                  <a:lnTo>
                    <a:pt x="2133" y="4001"/>
                  </a:lnTo>
                  <a:lnTo>
                    <a:pt x="2102" y="3927"/>
                  </a:lnTo>
                  <a:lnTo>
                    <a:pt x="2071" y="3851"/>
                  </a:lnTo>
                  <a:lnTo>
                    <a:pt x="2008" y="3691"/>
                  </a:lnTo>
                  <a:lnTo>
                    <a:pt x="1942" y="3523"/>
                  </a:lnTo>
                  <a:lnTo>
                    <a:pt x="1910" y="3431"/>
                  </a:lnTo>
                  <a:lnTo>
                    <a:pt x="1882" y="3330"/>
                  </a:lnTo>
                  <a:lnTo>
                    <a:pt x="1857" y="3222"/>
                  </a:lnTo>
                  <a:lnTo>
                    <a:pt x="1835" y="3105"/>
                  </a:lnTo>
                  <a:lnTo>
                    <a:pt x="1815" y="2982"/>
                  </a:lnTo>
                  <a:lnTo>
                    <a:pt x="1798" y="2853"/>
                  </a:lnTo>
                  <a:lnTo>
                    <a:pt x="1784" y="2718"/>
                  </a:lnTo>
                  <a:lnTo>
                    <a:pt x="1771" y="2581"/>
                  </a:lnTo>
                  <a:lnTo>
                    <a:pt x="1761" y="2439"/>
                  </a:lnTo>
                  <a:lnTo>
                    <a:pt x="1753" y="2294"/>
                  </a:lnTo>
                  <a:lnTo>
                    <a:pt x="1747" y="2148"/>
                  </a:lnTo>
                  <a:lnTo>
                    <a:pt x="1743" y="2000"/>
                  </a:lnTo>
                  <a:lnTo>
                    <a:pt x="1740" y="1852"/>
                  </a:lnTo>
                  <a:lnTo>
                    <a:pt x="1739" y="1705"/>
                  </a:lnTo>
                  <a:lnTo>
                    <a:pt x="1739" y="1558"/>
                  </a:lnTo>
                  <a:lnTo>
                    <a:pt x="1740" y="1413"/>
                  </a:lnTo>
                  <a:lnTo>
                    <a:pt x="1743" y="1271"/>
                  </a:lnTo>
                  <a:lnTo>
                    <a:pt x="1746" y="1133"/>
                  </a:lnTo>
                  <a:lnTo>
                    <a:pt x="1750" y="999"/>
                  </a:lnTo>
                  <a:lnTo>
                    <a:pt x="1755" y="870"/>
                  </a:lnTo>
                  <a:lnTo>
                    <a:pt x="1766" y="630"/>
                  </a:lnTo>
                  <a:lnTo>
                    <a:pt x="1777" y="420"/>
                  </a:lnTo>
                  <a:lnTo>
                    <a:pt x="1797" y="113"/>
                  </a:lnTo>
                  <a:lnTo>
                    <a:pt x="1806" y="0"/>
                  </a:lnTo>
                  <a:lnTo>
                    <a:pt x="112" y="0"/>
                  </a:lnTo>
                  <a:lnTo>
                    <a:pt x="61" y="403"/>
                  </a:lnTo>
                  <a:lnTo>
                    <a:pt x="26" y="789"/>
                  </a:lnTo>
                  <a:lnTo>
                    <a:pt x="5" y="1162"/>
                  </a:lnTo>
                  <a:lnTo>
                    <a:pt x="0" y="1518"/>
                  </a:lnTo>
                  <a:lnTo>
                    <a:pt x="6" y="1861"/>
                  </a:lnTo>
                  <a:lnTo>
                    <a:pt x="24" y="2190"/>
                  </a:lnTo>
                  <a:lnTo>
                    <a:pt x="54" y="2504"/>
                  </a:lnTo>
                  <a:lnTo>
                    <a:pt x="94" y="2804"/>
                  </a:lnTo>
                  <a:lnTo>
                    <a:pt x="143" y="3090"/>
                  </a:lnTo>
                  <a:lnTo>
                    <a:pt x="200" y="3361"/>
                  </a:lnTo>
                  <a:lnTo>
                    <a:pt x="266" y="3619"/>
                  </a:lnTo>
                  <a:lnTo>
                    <a:pt x="337" y="3864"/>
                  </a:lnTo>
                  <a:lnTo>
                    <a:pt x="413" y="4096"/>
                  </a:lnTo>
                  <a:lnTo>
                    <a:pt x="495" y="4313"/>
                  </a:lnTo>
                  <a:lnTo>
                    <a:pt x="581" y="4518"/>
                  </a:lnTo>
                  <a:lnTo>
                    <a:pt x="668" y="4711"/>
                  </a:lnTo>
                  <a:lnTo>
                    <a:pt x="758" y="4889"/>
                  </a:lnTo>
                  <a:lnTo>
                    <a:pt x="849" y="5057"/>
                  </a:lnTo>
                  <a:lnTo>
                    <a:pt x="939" y="5211"/>
                  </a:lnTo>
                  <a:lnTo>
                    <a:pt x="1029" y="5353"/>
                  </a:lnTo>
                  <a:lnTo>
                    <a:pt x="1117" y="5482"/>
                  </a:lnTo>
                  <a:lnTo>
                    <a:pt x="1202" y="5600"/>
                  </a:lnTo>
                  <a:lnTo>
                    <a:pt x="1284" y="5705"/>
                  </a:lnTo>
                  <a:lnTo>
                    <a:pt x="1360" y="5799"/>
                  </a:lnTo>
                  <a:lnTo>
                    <a:pt x="1431" y="5881"/>
                  </a:lnTo>
                  <a:lnTo>
                    <a:pt x="1496" y="5952"/>
                  </a:lnTo>
                  <a:lnTo>
                    <a:pt x="1553" y="6011"/>
                  </a:lnTo>
                  <a:lnTo>
                    <a:pt x="1602" y="6059"/>
                  </a:lnTo>
                  <a:lnTo>
                    <a:pt x="1672" y="6123"/>
                  </a:lnTo>
                  <a:lnTo>
                    <a:pt x="1696" y="6144"/>
                  </a:lnTo>
                  <a:lnTo>
                    <a:pt x="1231" y="8766"/>
                  </a:lnTo>
                  <a:lnTo>
                    <a:pt x="7325" y="8766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733800" y="3767138"/>
              <a:ext cx="379412" cy="233363"/>
            </a:xfrm>
            <a:custGeom>
              <a:avLst/>
              <a:gdLst/>
              <a:ahLst/>
              <a:cxnLst>
                <a:cxn ang="0">
                  <a:pos x="1129" y="1316"/>
                </a:cxn>
                <a:cxn ang="0">
                  <a:pos x="1238" y="1305"/>
                </a:cxn>
                <a:cxn ang="0">
                  <a:pos x="1342" y="1283"/>
                </a:cxn>
                <a:cxn ang="0">
                  <a:pos x="1443" y="1251"/>
                </a:cxn>
                <a:cxn ang="0">
                  <a:pos x="1539" y="1211"/>
                </a:cxn>
                <a:cxn ang="0">
                  <a:pos x="1630" y="1162"/>
                </a:cxn>
                <a:cxn ang="0">
                  <a:pos x="1717" y="1104"/>
                </a:cxn>
                <a:cxn ang="0">
                  <a:pos x="1795" y="1039"/>
                </a:cxn>
                <a:cxn ang="0">
                  <a:pos x="1869" y="965"/>
                </a:cxn>
                <a:cxn ang="0">
                  <a:pos x="1934" y="886"/>
                </a:cxn>
                <a:cxn ang="0">
                  <a:pos x="1992" y="800"/>
                </a:cxn>
                <a:cxn ang="0">
                  <a:pos x="2042" y="709"/>
                </a:cxn>
                <a:cxn ang="0">
                  <a:pos x="2083" y="613"/>
                </a:cxn>
                <a:cxn ang="0">
                  <a:pos x="2114" y="512"/>
                </a:cxn>
                <a:cxn ang="0">
                  <a:pos x="2135" y="407"/>
                </a:cxn>
                <a:cxn ang="0">
                  <a:pos x="2146" y="299"/>
                </a:cxn>
                <a:cxn ang="0">
                  <a:pos x="2147" y="217"/>
                </a:cxn>
                <a:cxn ang="0">
                  <a:pos x="2145" y="165"/>
                </a:cxn>
                <a:cxn ang="0">
                  <a:pos x="2140" y="113"/>
                </a:cxn>
                <a:cxn ang="0">
                  <a:pos x="2133" y="62"/>
                </a:cxn>
                <a:cxn ang="0">
                  <a:pos x="2008" y="27"/>
                </a:cxn>
                <a:cxn ang="0">
                  <a:pos x="1763" y="11"/>
                </a:cxn>
                <a:cxn ang="0">
                  <a:pos x="1513" y="4"/>
                </a:cxn>
                <a:cxn ang="0">
                  <a:pos x="1257" y="0"/>
                </a:cxn>
                <a:cxn ang="0">
                  <a:pos x="1100" y="1"/>
                </a:cxn>
                <a:cxn ang="0">
                  <a:pos x="903" y="12"/>
                </a:cxn>
                <a:cxn ang="0">
                  <a:pos x="578" y="29"/>
                </a:cxn>
                <a:cxn ang="0">
                  <a:pos x="202" y="45"/>
                </a:cxn>
                <a:cxn ang="0">
                  <a:pos x="14" y="75"/>
                </a:cxn>
                <a:cxn ang="0">
                  <a:pos x="7" y="122"/>
                </a:cxn>
                <a:cxn ang="0">
                  <a:pos x="3" y="170"/>
                </a:cxn>
                <a:cxn ang="0">
                  <a:pos x="0" y="219"/>
                </a:cxn>
                <a:cxn ang="0">
                  <a:pos x="2" y="299"/>
                </a:cxn>
                <a:cxn ang="0">
                  <a:pos x="13" y="407"/>
                </a:cxn>
                <a:cxn ang="0">
                  <a:pos x="35" y="512"/>
                </a:cxn>
                <a:cxn ang="0">
                  <a:pos x="66" y="613"/>
                </a:cxn>
                <a:cxn ang="0">
                  <a:pos x="106" y="709"/>
                </a:cxn>
                <a:cxn ang="0">
                  <a:pos x="156" y="800"/>
                </a:cxn>
                <a:cxn ang="0">
                  <a:pos x="213" y="886"/>
                </a:cxn>
                <a:cxn ang="0">
                  <a:pos x="280" y="965"/>
                </a:cxn>
                <a:cxn ang="0">
                  <a:pos x="352" y="1039"/>
                </a:cxn>
                <a:cxn ang="0">
                  <a:pos x="432" y="1104"/>
                </a:cxn>
                <a:cxn ang="0">
                  <a:pos x="517" y="1162"/>
                </a:cxn>
                <a:cxn ang="0">
                  <a:pos x="609" y="1211"/>
                </a:cxn>
                <a:cxn ang="0">
                  <a:pos x="704" y="1251"/>
                </a:cxn>
                <a:cxn ang="0">
                  <a:pos x="805" y="1283"/>
                </a:cxn>
                <a:cxn ang="0">
                  <a:pos x="911" y="1305"/>
                </a:cxn>
                <a:cxn ang="0">
                  <a:pos x="1019" y="1316"/>
                </a:cxn>
              </a:cxnLst>
              <a:rect l="0" t="0" r="r" b="b"/>
              <a:pathLst>
                <a:path w="2148" h="1317">
                  <a:moveTo>
                    <a:pt x="1075" y="1317"/>
                  </a:moveTo>
                  <a:lnTo>
                    <a:pt x="1129" y="1316"/>
                  </a:lnTo>
                  <a:lnTo>
                    <a:pt x="1183" y="1311"/>
                  </a:lnTo>
                  <a:lnTo>
                    <a:pt x="1238" y="1305"/>
                  </a:lnTo>
                  <a:lnTo>
                    <a:pt x="1291" y="1295"/>
                  </a:lnTo>
                  <a:lnTo>
                    <a:pt x="1342" y="1283"/>
                  </a:lnTo>
                  <a:lnTo>
                    <a:pt x="1393" y="1269"/>
                  </a:lnTo>
                  <a:lnTo>
                    <a:pt x="1443" y="1251"/>
                  </a:lnTo>
                  <a:lnTo>
                    <a:pt x="1492" y="1233"/>
                  </a:lnTo>
                  <a:lnTo>
                    <a:pt x="1539" y="1211"/>
                  </a:lnTo>
                  <a:lnTo>
                    <a:pt x="1586" y="1187"/>
                  </a:lnTo>
                  <a:lnTo>
                    <a:pt x="1630" y="1162"/>
                  </a:lnTo>
                  <a:lnTo>
                    <a:pt x="1675" y="1134"/>
                  </a:lnTo>
                  <a:lnTo>
                    <a:pt x="1717" y="1104"/>
                  </a:lnTo>
                  <a:lnTo>
                    <a:pt x="1757" y="1072"/>
                  </a:lnTo>
                  <a:lnTo>
                    <a:pt x="1795" y="1039"/>
                  </a:lnTo>
                  <a:lnTo>
                    <a:pt x="1833" y="1002"/>
                  </a:lnTo>
                  <a:lnTo>
                    <a:pt x="1869" y="965"/>
                  </a:lnTo>
                  <a:lnTo>
                    <a:pt x="1903" y="927"/>
                  </a:lnTo>
                  <a:lnTo>
                    <a:pt x="1934" y="886"/>
                  </a:lnTo>
                  <a:lnTo>
                    <a:pt x="1964" y="844"/>
                  </a:lnTo>
                  <a:lnTo>
                    <a:pt x="1992" y="800"/>
                  </a:lnTo>
                  <a:lnTo>
                    <a:pt x="2018" y="755"/>
                  </a:lnTo>
                  <a:lnTo>
                    <a:pt x="2042" y="709"/>
                  </a:lnTo>
                  <a:lnTo>
                    <a:pt x="2064" y="662"/>
                  </a:lnTo>
                  <a:lnTo>
                    <a:pt x="2083" y="613"/>
                  </a:lnTo>
                  <a:lnTo>
                    <a:pt x="2099" y="563"/>
                  </a:lnTo>
                  <a:lnTo>
                    <a:pt x="2114" y="512"/>
                  </a:lnTo>
                  <a:lnTo>
                    <a:pt x="2126" y="460"/>
                  </a:lnTo>
                  <a:lnTo>
                    <a:pt x="2135" y="407"/>
                  </a:lnTo>
                  <a:lnTo>
                    <a:pt x="2142" y="354"/>
                  </a:lnTo>
                  <a:lnTo>
                    <a:pt x="2146" y="299"/>
                  </a:lnTo>
                  <a:lnTo>
                    <a:pt x="2148" y="244"/>
                  </a:lnTo>
                  <a:lnTo>
                    <a:pt x="2147" y="217"/>
                  </a:lnTo>
                  <a:lnTo>
                    <a:pt x="2147" y="191"/>
                  </a:lnTo>
                  <a:lnTo>
                    <a:pt x="2145" y="165"/>
                  </a:lnTo>
                  <a:lnTo>
                    <a:pt x="2142" y="139"/>
                  </a:lnTo>
                  <a:lnTo>
                    <a:pt x="2140" y="113"/>
                  </a:lnTo>
                  <a:lnTo>
                    <a:pt x="2136" y="88"/>
                  </a:lnTo>
                  <a:lnTo>
                    <a:pt x="2133" y="62"/>
                  </a:lnTo>
                  <a:lnTo>
                    <a:pt x="2128" y="37"/>
                  </a:lnTo>
                  <a:lnTo>
                    <a:pt x="2008" y="27"/>
                  </a:lnTo>
                  <a:lnTo>
                    <a:pt x="1886" y="18"/>
                  </a:lnTo>
                  <a:lnTo>
                    <a:pt x="1763" y="11"/>
                  </a:lnTo>
                  <a:lnTo>
                    <a:pt x="1638" y="7"/>
                  </a:lnTo>
                  <a:lnTo>
                    <a:pt x="1513" y="4"/>
                  </a:lnTo>
                  <a:lnTo>
                    <a:pt x="1385" y="1"/>
                  </a:lnTo>
                  <a:lnTo>
                    <a:pt x="1257" y="0"/>
                  </a:lnTo>
                  <a:lnTo>
                    <a:pt x="1128" y="0"/>
                  </a:lnTo>
                  <a:lnTo>
                    <a:pt x="1100" y="1"/>
                  </a:lnTo>
                  <a:lnTo>
                    <a:pt x="1022" y="6"/>
                  </a:lnTo>
                  <a:lnTo>
                    <a:pt x="903" y="12"/>
                  </a:lnTo>
                  <a:lnTo>
                    <a:pt x="752" y="20"/>
                  </a:lnTo>
                  <a:lnTo>
                    <a:pt x="578" y="29"/>
                  </a:lnTo>
                  <a:lnTo>
                    <a:pt x="393" y="38"/>
                  </a:lnTo>
                  <a:lnTo>
                    <a:pt x="202" y="45"/>
                  </a:lnTo>
                  <a:lnTo>
                    <a:pt x="18" y="50"/>
                  </a:lnTo>
                  <a:lnTo>
                    <a:pt x="14" y="75"/>
                  </a:lnTo>
                  <a:lnTo>
                    <a:pt x="10" y="98"/>
                  </a:lnTo>
                  <a:lnTo>
                    <a:pt x="7" y="122"/>
                  </a:lnTo>
                  <a:lnTo>
                    <a:pt x="5" y="145"/>
                  </a:lnTo>
                  <a:lnTo>
                    <a:pt x="3" y="170"/>
                  </a:lnTo>
                  <a:lnTo>
                    <a:pt x="2" y="194"/>
                  </a:lnTo>
                  <a:lnTo>
                    <a:pt x="0" y="219"/>
                  </a:lnTo>
                  <a:lnTo>
                    <a:pt x="0" y="244"/>
                  </a:lnTo>
                  <a:lnTo>
                    <a:pt x="2" y="299"/>
                  </a:lnTo>
                  <a:lnTo>
                    <a:pt x="6" y="354"/>
                  </a:lnTo>
                  <a:lnTo>
                    <a:pt x="13" y="407"/>
                  </a:lnTo>
                  <a:lnTo>
                    <a:pt x="23" y="460"/>
                  </a:lnTo>
                  <a:lnTo>
                    <a:pt x="35" y="512"/>
                  </a:lnTo>
                  <a:lnTo>
                    <a:pt x="49" y="563"/>
                  </a:lnTo>
                  <a:lnTo>
                    <a:pt x="66" y="613"/>
                  </a:lnTo>
                  <a:lnTo>
                    <a:pt x="85" y="662"/>
                  </a:lnTo>
                  <a:lnTo>
                    <a:pt x="106" y="709"/>
                  </a:lnTo>
                  <a:lnTo>
                    <a:pt x="130" y="755"/>
                  </a:lnTo>
                  <a:lnTo>
                    <a:pt x="156" y="800"/>
                  </a:lnTo>
                  <a:lnTo>
                    <a:pt x="183" y="844"/>
                  </a:lnTo>
                  <a:lnTo>
                    <a:pt x="213" y="886"/>
                  </a:lnTo>
                  <a:lnTo>
                    <a:pt x="245" y="927"/>
                  </a:lnTo>
                  <a:lnTo>
                    <a:pt x="280" y="965"/>
                  </a:lnTo>
                  <a:lnTo>
                    <a:pt x="315" y="1002"/>
                  </a:lnTo>
                  <a:lnTo>
                    <a:pt x="352" y="1039"/>
                  </a:lnTo>
                  <a:lnTo>
                    <a:pt x="391" y="1072"/>
                  </a:lnTo>
                  <a:lnTo>
                    <a:pt x="432" y="1104"/>
                  </a:lnTo>
                  <a:lnTo>
                    <a:pt x="474" y="1134"/>
                  </a:lnTo>
                  <a:lnTo>
                    <a:pt x="517" y="1162"/>
                  </a:lnTo>
                  <a:lnTo>
                    <a:pt x="563" y="1187"/>
                  </a:lnTo>
                  <a:lnTo>
                    <a:pt x="609" y="1211"/>
                  </a:lnTo>
                  <a:lnTo>
                    <a:pt x="657" y="1233"/>
                  </a:lnTo>
                  <a:lnTo>
                    <a:pt x="704" y="1251"/>
                  </a:lnTo>
                  <a:lnTo>
                    <a:pt x="754" y="1269"/>
                  </a:lnTo>
                  <a:lnTo>
                    <a:pt x="805" y="1283"/>
                  </a:lnTo>
                  <a:lnTo>
                    <a:pt x="857" y="1295"/>
                  </a:lnTo>
                  <a:lnTo>
                    <a:pt x="911" y="1305"/>
                  </a:lnTo>
                  <a:lnTo>
                    <a:pt x="964" y="1311"/>
                  </a:lnTo>
                  <a:lnTo>
                    <a:pt x="1019" y="1316"/>
                  </a:lnTo>
                  <a:lnTo>
                    <a:pt x="1075" y="1317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292600" y="3114676"/>
              <a:ext cx="311150" cy="311150"/>
            </a:xfrm>
            <a:custGeom>
              <a:avLst/>
              <a:gdLst/>
              <a:ahLst/>
              <a:cxnLst>
                <a:cxn ang="0">
                  <a:pos x="1759" y="973"/>
                </a:cxn>
                <a:cxn ang="0">
                  <a:pos x="1736" y="1103"/>
                </a:cxn>
                <a:cxn ang="0">
                  <a:pos x="1695" y="1226"/>
                </a:cxn>
                <a:cxn ang="0">
                  <a:pos x="1636" y="1340"/>
                </a:cxn>
                <a:cxn ang="0">
                  <a:pos x="1563" y="1444"/>
                </a:cxn>
                <a:cxn ang="0">
                  <a:pos x="1475" y="1536"/>
                </a:cxn>
                <a:cxn ang="0">
                  <a:pos x="1376" y="1614"/>
                </a:cxn>
                <a:cxn ang="0">
                  <a:pos x="1265" y="1678"/>
                </a:cxn>
                <a:cxn ang="0">
                  <a:pos x="1144" y="1726"/>
                </a:cxn>
                <a:cxn ang="0">
                  <a:pos x="1016" y="1755"/>
                </a:cxn>
                <a:cxn ang="0">
                  <a:pos x="882" y="1764"/>
                </a:cxn>
                <a:cxn ang="0">
                  <a:pos x="748" y="1755"/>
                </a:cxn>
                <a:cxn ang="0">
                  <a:pos x="619" y="1726"/>
                </a:cxn>
                <a:cxn ang="0">
                  <a:pos x="500" y="1678"/>
                </a:cxn>
                <a:cxn ang="0">
                  <a:pos x="389" y="1614"/>
                </a:cxn>
                <a:cxn ang="0">
                  <a:pos x="289" y="1536"/>
                </a:cxn>
                <a:cxn ang="0">
                  <a:pos x="201" y="1444"/>
                </a:cxn>
                <a:cxn ang="0">
                  <a:pos x="127" y="1340"/>
                </a:cxn>
                <a:cxn ang="0">
                  <a:pos x="69" y="1226"/>
                </a:cxn>
                <a:cxn ang="0">
                  <a:pos x="27" y="1103"/>
                </a:cxn>
                <a:cxn ang="0">
                  <a:pos x="4" y="973"/>
                </a:cxn>
                <a:cxn ang="0">
                  <a:pos x="1" y="837"/>
                </a:cxn>
                <a:cxn ang="0">
                  <a:pos x="17" y="705"/>
                </a:cxn>
                <a:cxn ang="0">
                  <a:pos x="53" y="580"/>
                </a:cxn>
                <a:cxn ang="0">
                  <a:pos x="106" y="462"/>
                </a:cxn>
                <a:cxn ang="0">
                  <a:pos x="175" y="355"/>
                </a:cxn>
                <a:cxn ang="0">
                  <a:pos x="258" y="260"/>
                </a:cxn>
                <a:cxn ang="0">
                  <a:pos x="354" y="177"/>
                </a:cxn>
                <a:cxn ang="0">
                  <a:pos x="461" y="108"/>
                </a:cxn>
                <a:cxn ang="0">
                  <a:pos x="578" y="55"/>
                </a:cxn>
                <a:cxn ang="0">
                  <a:pos x="704" y="19"/>
                </a:cxn>
                <a:cxn ang="0">
                  <a:pos x="837" y="1"/>
                </a:cxn>
                <a:cxn ang="0">
                  <a:pos x="972" y="6"/>
                </a:cxn>
                <a:cxn ang="0">
                  <a:pos x="1103" y="29"/>
                </a:cxn>
                <a:cxn ang="0">
                  <a:pos x="1226" y="70"/>
                </a:cxn>
                <a:cxn ang="0">
                  <a:pos x="1339" y="129"/>
                </a:cxn>
                <a:cxn ang="0">
                  <a:pos x="1443" y="202"/>
                </a:cxn>
                <a:cxn ang="0">
                  <a:pos x="1535" y="290"/>
                </a:cxn>
                <a:cxn ang="0">
                  <a:pos x="1614" y="389"/>
                </a:cxn>
                <a:cxn ang="0">
                  <a:pos x="1677" y="500"/>
                </a:cxn>
                <a:cxn ang="0">
                  <a:pos x="1725" y="621"/>
                </a:cxn>
                <a:cxn ang="0">
                  <a:pos x="1754" y="748"/>
                </a:cxn>
                <a:cxn ang="0">
                  <a:pos x="1765" y="882"/>
                </a:cxn>
              </a:cxnLst>
              <a:rect l="0" t="0" r="r" b="b"/>
              <a:pathLst>
                <a:path w="1765" h="1764">
                  <a:moveTo>
                    <a:pt x="1765" y="882"/>
                  </a:moveTo>
                  <a:lnTo>
                    <a:pt x="1764" y="928"/>
                  </a:lnTo>
                  <a:lnTo>
                    <a:pt x="1759" y="973"/>
                  </a:lnTo>
                  <a:lnTo>
                    <a:pt x="1754" y="1018"/>
                  </a:lnTo>
                  <a:lnTo>
                    <a:pt x="1746" y="1061"/>
                  </a:lnTo>
                  <a:lnTo>
                    <a:pt x="1736" y="1103"/>
                  </a:lnTo>
                  <a:lnTo>
                    <a:pt x="1725" y="1145"/>
                  </a:lnTo>
                  <a:lnTo>
                    <a:pt x="1710" y="1186"/>
                  </a:lnTo>
                  <a:lnTo>
                    <a:pt x="1695" y="1226"/>
                  </a:lnTo>
                  <a:lnTo>
                    <a:pt x="1677" y="1265"/>
                  </a:lnTo>
                  <a:lnTo>
                    <a:pt x="1658" y="1304"/>
                  </a:lnTo>
                  <a:lnTo>
                    <a:pt x="1636" y="1340"/>
                  </a:lnTo>
                  <a:lnTo>
                    <a:pt x="1614" y="1376"/>
                  </a:lnTo>
                  <a:lnTo>
                    <a:pt x="1588" y="1411"/>
                  </a:lnTo>
                  <a:lnTo>
                    <a:pt x="1563" y="1444"/>
                  </a:lnTo>
                  <a:lnTo>
                    <a:pt x="1535" y="1476"/>
                  </a:lnTo>
                  <a:lnTo>
                    <a:pt x="1505" y="1506"/>
                  </a:lnTo>
                  <a:lnTo>
                    <a:pt x="1475" y="1536"/>
                  </a:lnTo>
                  <a:lnTo>
                    <a:pt x="1443" y="1564"/>
                  </a:lnTo>
                  <a:lnTo>
                    <a:pt x="1410" y="1589"/>
                  </a:lnTo>
                  <a:lnTo>
                    <a:pt x="1376" y="1614"/>
                  </a:lnTo>
                  <a:lnTo>
                    <a:pt x="1339" y="1637"/>
                  </a:lnTo>
                  <a:lnTo>
                    <a:pt x="1302" y="1658"/>
                  </a:lnTo>
                  <a:lnTo>
                    <a:pt x="1265" y="1678"/>
                  </a:lnTo>
                  <a:lnTo>
                    <a:pt x="1226" y="1696"/>
                  </a:lnTo>
                  <a:lnTo>
                    <a:pt x="1185" y="1711"/>
                  </a:lnTo>
                  <a:lnTo>
                    <a:pt x="1144" y="1726"/>
                  </a:lnTo>
                  <a:lnTo>
                    <a:pt x="1103" y="1737"/>
                  </a:lnTo>
                  <a:lnTo>
                    <a:pt x="1060" y="1747"/>
                  </a:lnTo>
                  <a:lnTo>
                    <a:pt x="1016" y="1755"/>
                  </a:lnTo>
                  <a:lnTo>
                    <a:pt x="972" y="1760"/>
                  </a:lnTo>
                  <a:lnTo>
                    <a:pt x="928" y="1763"/>
                  </a:lnTo>
                  <a:lnTo>
                    <a:pt x="882" y="1764"/>
                  </a:lnTo>
                  <a:lnTo>
                    <a:pt x="837" y="1763"/>
                  </a:lnTo>
                  <a:lnTo>
                    <a:pt x="791" y="1760"/>
                  </a:lnTo>
                  <a:lnTo>
                    <a:pt x="748" y="1755"/>
                  </a:lnTo>
                  <a:lnTo>
                    <a:pt x="704" y="1747"/>
                  </a:lnTo>
                  <a:lnTo>
                    <a:pt x="662" y="1737"/>
                  </a:lnTo>
                  <a:lnTo>
                    <a:pt x="619" y="1726"/>
                  </a:lnTo>
                  <a:lnTo>
                    <a:pt x="578" y="1711"/>
                  </a:lnTo>
                  <a:lnTo>
                    <a:pt x="538" y="1696"/>
                  </a:lnTo>
                  <a:lnTo>
                    <a:pt x="500" y="1678"/>
                  </a:lnTo>
                  <a:lnTo>
                    <a:pt x="461" y="1658"/>
                  </a:lnTo>
                  <a:lnTo>
                    <a:pt x="424" y="1637"/>
                  </a:lnTo>
                  <a:lnTo>
                    <a:pt x="389" y="1614"/>
                  </a:lnTo>
                  <a:lnTo>
                    <a:pt x="354" y="1589"/>
                  </a:lnTo>
                  <a:lnTo>
                    <a:pt x="321" y="1564"/>
                  </a:lnTo>
                  <a:lnTo>
                    <a:pt x="289" y="1536"/>
                  </a:lnTo>
                  <a:lnTo>
                    <a:pt x="258" y="1506"/>
                  </a:lnTo>
                  <a:lnTo>
                    <a:pt x="229" y="1476"/>
                  </a:lnTo>
                  <a:lnTo>
                    <a:pt x="201" y="1444"/>
                  </a:lnTo>
                  <a:lnTo>
                    <a:pt x="175" y="1411"/>
                  </a:lnTo>
                  <a:lnTo>
                    <a:pt x="150" y="1376"/>
                  </a:lnTo>
                  <a:lnTo>
                    <a:pt x="127" y="1340"/>
                  </a:lnTo>
                  <a:lnTo>
                    <a:pt x="106" y="1304"/>
                  </a:lnTo>
                  <a:lnTo>
                    <a:pt x="86" y="1265"/>
                  </a:lnTo>
                  <a:lnTo>
                    <a:pt x="69" y="1226"/>
                  </a:lnTo>
                  <a:lnTo>
                    <a:pt x="53" y="1186"/>
                  </a:lnTo>
                  <a:lnTo>
                    <a:pt x="40" y="1145"/>
                  </a:lnTo>
                  <a:lnTo>
                    <a:pt x="27" y="1103"/>
                  </a:lnTo>
                  <a:lnTo>
                    <a:pt x="17" y="1061"/>
                  </a:lnTo>
                  <a:lnTo>
                    <a:pt x="10" y="1018"/>
                  </a:lnTo>
                  <a:lnTo>
                    <a:pt x="4" y="973"/>
                  </a:lnTo>
                  <a:lnTo>
                    <a:pt x="1" y="928"/>
                  </a:lnTo>
                  <a:lnTo>
                    <a:pt x="0" y="882"/>
                  </a:lnTo>
                  <a:lnTo>
                    <a:pt x="1" y="837"/>
                  </a:lnTo>
                  <a:lnTo>
                    <a:pt x="4" y="793"/>
                  </a:lnTo>
                  <a:lnTo>
                    <a:pt x="10" y="748"/>
                  </a:lnTo>
                  <a:lnTo>
                    <a:pt x="17" y="705"/>
                  </a:lnTo>
                  <a:lnTo>
                    <a:pt x="27" y="663"/>
                  </a:lnTo>
                  <a:lnTo>
                    <a:pt x="40" y="621"/>
                  </a:lnTo>
                  <a:lnTo>
                    <a:pt x="53" y="580"/>
                  </a:lnTo>
                  <a:lnTo>
                    <a:pt x="69" y="540"/>
                  </a:lnTo>
                  <a:lnTo>
                    <a:pt x="86" y="500"/>
                  </a:lnTo>
                  <a:lnTo>
                    <a:pt x="106" y="462"/>
                  </a:lnTo>
                  <a:lnTo>
                    <a:pt x="127" y="426"/>
                  </a:lnTo>
                  <a:lnTo>
                    <a:pt x="150" y="389"/>
                  </a:lnTo>
                  <a:lnTo>
                    <a:pt x="175" y="355"/>
                  </a:lnTo>
                  <a:lnTo>
                    <a:pt x="201" y="322"/>
                  </a:lnTo>
                  <a:lnTo>
                    <a:pt x="229" y="290"/>
                  </a:lnTo>
                  <a:lnTo>
                    <a:pt x="258" y="260"/>
                  </a:lnTo>
                  <a:lnTo>
                    <a:pt x="289" y="230"/>
                  </a:lnTo>
                  <a:lnTo>
                    <a:pt x="321" y="202"/>
                  </a:lnTo>
                  <a:lnTo>
                    <a:pt x="354" y="177"/>
                  </a:lnTo>
                  <a:lnTo>
                    <a:pt x="389" y="151"/>
                  </a:lnTo>
                  <a:lnTo>
                    <a:pt x="424" y="129"/>
                  </a:lnTo>
                  <a:lnTo>
                    <a:pt x="461" y="108"/>
                  </a:lnTo>
                  <a:lnTo>
                    <a:pt x="500" y="88"/>
                  </a:lnTo>
                  <a:lnTo>
                    <a:pt x="538" y="70"/>
                  </a:lnTo>
                  <a:lnTo>
                    <a:pt x="578" y="55"/>
                  </a:lnTo>
                  <a:lnTo>
                    <a:pt x="619" y="40"/>
                  </a:lnTo>
                  <a:lnTo>
                    <a:pt x="662" y="29"/>
                  </a:lnTo>
                  <a:lnTo>
                    <a:pt x="704" y="19"/>
                  </a:lnTo>
                  <a:lnTo>
                    <a:pt x="748" y="11"/>
                  </a:lnTo>
                  <a:lnTo>
                    <a:pt x="791" y="6"/>
                  </a:lnTo>
                  <a:lnTo>
                    <a:pt x="837" y="1"/>
                  </a:lnTo>
                  <a:lnTo>
                    <a:pt x="882" y="0"/>
                  </a:lnTo>
                  <a:lnTo>
                    <a:pt x="928" y="1"/>
                  </a:lnTo>
                  <a:lnTo>
                    <a:pt x="972" y="6"/>
                  </a:lnTo>
                  <a:lnTo>
                    <a:pt x="1016" y="11"/>
                  </a:lnTo>
                  <a:lnTo>
                    <a:pt x="1060" y="19"/>
                  </a:lnTo>
                  <a:lnTo>
                    <a:pt x="1103" y="29"/>
                  </a:lnTo>
                  <a:lnTo>
                    <a:pt x="1144" y="40"/>
                  </a:lnTo>
                  <a:lnTo>
                    <a:pt x="1185" y="55"/>
                  </a:lnTo>
                  <a:lnTo>
                    <a:pt x="1226" y="70"/>
                  </a:lnTo>
                  <a:lnTo>
                    <a:pt x="1265" y="88"/>
                  </a:lnTo>
                  <a:lnTo>
                    <a:pt x="1302" y="108"/>
                  </a:lnTo>
                  <a:lnTo>
                    <a:pt x="1339" y="129"/>
                  </a:lnTo>
                  <a:lnTo>
                    <a:pt x="1376" y="151"/>
                  </a:lnTo>
                  <a:lnTo>
                    <a:pt x="1410" y="177"/>
                  </a:lnTo>
                  <a:lnTo>
                    <a:pt x="1443" y="202"/>
                  </a:lnTo>
                  <a:lnTo>
                    <a:pt x="1475" y="230"/>
                  </a:lnTo>
                  <a:lnTo>
                    <a:pt x="1505" y="260"/>
                  </a:lnTo>
                  <a:lnTo>
                    <a:pt x="1535" y="290"/>
                  </a:lnTo>
                  <a:lnTo>
                    <a:pt x="1563" y="322"/>
                  </a:lnTo>
                  <a:lnTo>
                    <a:pt x="1588" y="355"/>
                  </a:lnTo>
                  <a:lnTo>
                    <a:pt x="1614" y="389"/>
                  </a:lnTo>
                  <a:lnTo>
                    <a:pt x="1636" y="426"/>
                  </a:lnTo>
                  <a:lnTo>
                    <a:pt x="1658" y="462"/>
                  </a:lnTo>
                  <a:lnTo>
                    <a:pt x="1677" y="500"/>
                  </a:lnTo>
                  <a:lnTo>
                    <a:pt x="1695" y="540"/>
                  </a:lnTo>
                  <a:lnTo>
                    <a:pt x="1710" y="580"/>
                  </a:lnTo>
                  <a:lnTo>
                    <a:pt x="1725" y="621"/>
                  </a:lnTo>
                  <a:lnTo>
                    <a:pt x="1736" y="663"/>
                  </a:lnTo>
                  <a:lnTo>
                    <a:pt x="1746" y="705"/>
                  </a:lnTo>
                  <a:lnTo>
                    <a:pt x="1754" y="748"/>
                  </a:lnTo>
                  <a:lnTo>
                    <a:pt x="1759" y="793"/>
                  </a:lnTo>
                  <a:lnTo>
                    <a:pt x="1764" y="837"/>
                  </a:lnTo>
                  <a:lnTo>
                    <a:pt x="1765" y="88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3265488" y="3114676"/>
              <a:ext cx="311150" cy="311150"/>
            </a:xfrm>
            <a:custGeom>
              <a:avLst/>
              <a:gdLst/>
              <a:ahLst/>
              <a:cxnLst>
                <a:cxn ang="0">
                  <a:pos x="5" y="973"/>
                </a:cxn>
                <a:cxn ang="0">
                  <a:pos x="28" y="1103"/>
                </a:cxn>
                <a:cxn ang="0">
                  <a:pos x="70" y="1226"/>
                </a:cxn>
                <a:cxn ang="0">
                  <a:pos x="128" y="1340"/>
                </a:cxn>
                <a:cxn ang="0">
                  <a:pos x="202" y="1444"/>
                </a:cxn>
                <a:cxn ang="0">
                  <a:pos x="289" y="1536"/>
                </a:cxn>
                <a:cxn ang="0">
                  <a:pos x="389" y="1614"/>
                </a:cxn>
                <a:cxn ang="0">
                  <a:pos x="500" y="1678"/>
                </a:cxn>
                <a:cxn ang="0">
                  <a:pos x="621" y="1726"/>
                </a:cxn>
                <a:cxn ang="0">
                  <a:pos x="748" y="1755"/>
                </a:cxn>
                <a:cxn ang="0">
                  <a:pos x="882" y="1764"/>
                </a:cxn>
                <a:cxn ang="0">
                  <a:pos x="1017" y="1755"/>
                </a:cxn>
                <a:cxn ang="0">
                  <a:pos x="1145" y="1726"/>
                </a:cxn>
                <a:cxn ang="0">
                  <a:pos x="1265" y="1678"/>
                </a:cxn>
                <a:cxn ang="0">
                  <a:pos x="1376" y="1614"/>
                </a:cxn>
                <a:cxn ang="0">
                  <a:pos x="1476" y="1536"/>
                </a:cxn>
                <a:cxn ang="0">
                  <a:pos x="1563" y="1444"/>
                </a:cxn>
                <a:cxn ang="0">
                  <a:pos x="1637" y="1340"/>
                </a:cxn>
                <a:cxn ang="0">
                  <a:pos x="1696" y="1226"/>
                </a:cxn>
                <a:cxn ang="0">
                  <a:pos x="1737" y="1103"/>
                </a:cxn>
                <a:cxn ang="0">
                  <a:pos x="1760" y="973"/>
                </a:cxn>
                <a:cxn ang="0">
                  <a:pos x="1764" y="837"/>
                </a:cxn>
                <a:cxn ang="0">
                  <a:pos x="1747" y="705"/>
                </a:cxn>
                <a:cxn ang="0">
                  <a:pos x="1712" y="580"/>
                </a:cxn>
                <a:cxn ang="0">
                  <a:pos x="1658" y="462"/>
                </a:cxn>
                <a:cxn ang="0">
                  <a:pos x="1590" y="355"/>
                </a:cxn>
                <a:cxn ang="0">
                  <a:pos x="1507" y="260"/>
                </a:cxn>
                <a:cxn ang="0">
                  <a:pos x="1410" y="177"/>
                </a:cxn>
                <a:cxn ang="0">
                  <a:pos x="1303" y="108"/>
                </a:cxn>
                <a:cxn ang="0">
                  <a:pos x="1186" y="55"/>
                </a:cxn>
                <a:cxn ang="0">
                  <a:pos x="1061" y="19"/>
                </a:cxn>
                <a:cxn ang="0">
                  <a:pos x="928" y="1"/>
                </a:cxn>
                <a:cxn ang="0">
                  <a:pos x="793" y="6"/>
                </a:cxn>
                <a:cxn ang="0">
                  <a:pos x="662" y="29"/>
                </a:cxn>
                <a:cxn ang="0">
                  <a:pos x="539" y="70"/>
                </a:cxn>
                <a:cxn ang="0">
                  <a:pos x="426" y="129"/>
                </a:cxn>
                <a:cxn ang="0">
                  <a:pos x="321" y="202"/>
                </a:cxn>
                <a:cxn ang="0">
                  <a:pos x="229" y="290"/>
                </a:cxn>
                <a:cxn ang="0">
                  <a:pos x="151" y="389"/>
                </a:cxn>
                <a:cxn ang="0">
                  <a:pos x="87" y="500"/>
                </a:cxn>
                <a:cxn ang="0">
                  <a:pos x="40" y="621"/>
                </a:cxn>
                <a:cxn ang="0">
                  <a:pos x="11" y="748"/>
                </a:cxn>
                <a:cxn ang="0">
                  <a:pos x="0" y="882"/>
                </a:cxn>
              </a:cxnLst>
              <a:rect l="0" t="0" r="r" b="b"/>
              <a:pathLst>
                <a:path w="1765" h="1764">
                  <a:moveTo>
                    <a:pt x="0" y="882"/>
                  </a:moveTo>
                  <a:lnTo>
                    <a:pt x="1" y="928"/>
                  </a:lnTo>
                  <a:lnTo>
                    <a:pt x="5" y="973"/>
                  </a:lnTo>
                  <a:lnTo>
                    <a:pt x="11" y="1018"/>
                  </a:lnTo>
                  <a:lnTo>
                    <a:pt x="19" y="1061"/>
                  </a:lnTo>
                  <a:lnTo>
                    <a:pt x="28" y="1103"/>
                  </a:lnTo>
                  <a:lnTo>
                    <a:pt x="40" y="1145"/>
                  </a:lnTo>
                  <a:lnTo>
                    <a:pt x="54" y="1186"/>
                  </a:lnTo>
                  <a:lnTo>
                    <a:pt x="70" y="1226"/>
                  </a:lnTo>
                  <a:lnTo>
                    <a:pt x="87" y="1265"/>
                  </a:lnTo>
                  <a:lnTo>
                    <a:pt x="106" y="1304"/>
                  </a:lnTo>
                  <a:lnTo>
                    <a:pt x="128" y="1340"/>
                  </a:lnTo>
                  <a:lnTo>
                    <a:pt x="151" y="1376"/>
                  </a:lnTo>
                  <a:lnTo>
                    <a:pt x="175" y="1411"/>
                  </a:lnTo>
                  <a:lnTo>
                    <a:pt x="202" y="1444"/>
                  </a:lnTo>
                  <a:lnTo>
                    <a:pt x="229" y="1476"/>
                  </a:lnTo>
                  <a:lnTo>
                    <a:pt x="258" y="1506"/>
                  </a:lnTo>
                  <a:lnTo>
                    <a:pt x="289" y="1536"/>
                  </a:lnTo>
                  <a:lnTo>
                    <a:pt x="321" y="1564"/>
                  </a:lnTo>
                  <a:lnTo>
                    <a:pt x="355" y="1589"/>
                  </a:lnTo>
                  <a:lnTo>
                    <a:pt x="389" y="1614"/>
                  </a:lnTo>
                  <a:lnTo>
                    <a:pt x="426" y="1637"/>
                  </a:lnTo>
                  <a:lnTo>
                    <a:pt x="462" y="1658"/>
                  </a:lnTo>
                  <a:lnTo>
                    <a:pt x="500" y="1678"/>
                  </a:lnTo>
                  <a:lnTo>
                    <a:pt x="539" y="1696"/>
                  </a:lnTo>
                  <a:lnTo>
                    <a:pt x="580" y="1711"/>
                  </a:lnTo>
                  <a:lnTo>
                    <a:pt x="621" y="1726"/>
                  </a:lnTo>
                  <a:lnTo>
                    <a:pt x="662" y="1737"/>
                  </a:lnTo>
                  <a:lnTo>
                    <a:pt x="705" y="1747"/>
                  </a:lnTo>
                  <a:lnTo>
                    <a:pt x="748" y="1755"/>
                  </a:lnTo>
                  <a:lnTo>
                    <a:pt x="793" y="1760"/>
                  </a:lnTo>
                  <a:lnTo>
                    <a:pt x="837" y="1763"/>
                  </a:lnTo>
                  <a:lnTo>
                    <a:pt x="882" y="1764"/>
                  </a:lnTo>
                  <a:lnTo>
                    <a:pt x="928" y="1763"/>
                  </a:lnTo>
                  <a:lnTo>
                    <a:pt x="973" y="1760"/>
                  </a:lnTo>
                  <a:lnTo>
                    <a:pt x="1017" y="1755"/>
                  </a:lnTo>
                  <a:lnTo>
                    <a:pt x="1061" y="1747"/>
                  </a:lnTo>
                  <a:lnTo>
                    <a:pt x="1103" y="1737"/>
                  </a:lnTo>
                  <a:lnTo>
                    <a:pt x="1145" y="1726"/>
                  </a:lnTo>
                  <a:lnTo>
                    <a:pt x="1186" y="1711"/>
                  </a:lnTo>
                  <a:lnTo>
                    <a:pt x="1226" y="1696"/>
                  </a:lnTo>
                  <a:lnTo>
                    <a:pt x="1265" y="1678"/>
                  </a:lnTo>
                  <a:lnTo>
                    <a:pt x="1303" y="1658"/>
                  </a:lnTo>
                  <a:lnTo>
                    <a:pt x="1340" y="1637"/>
                  </a:lnTo>
                  <a:lnTo>
                    <a:pt x="1376" y="1614"/>
                  </a:lnTo>
                  <a:lnTo>
                    <a:pt x="1410" y="1589"/>
                  </a:lnTo>
                  <a:lnTo>
                    <a:pt x="1443" y="1564"/>
                  </a:lnTo>
                  <a:lnTo>
                    <a:pt x="1476" y="1536"/>
                  </a:lnTo>
                  <a:lnTo>
                    <a:pt x="1507" y="1506"/>
                  </a:lnTo>
                  <a:lnTo>
                    <a:pt x="1535" y="1476"/>
                  </a:lnTo>
                  <a:lnTo>
                    <a:pt x="1563" y="1444"/>
                  </a:lnTo>
                  <a:lnTo>
                    <a:pt x="1590" y="1411"/>
                  </a:lnTo>
                  <a:lnTo>
                    <a:pt x="1614" y="1376"/>
                  </a:lnTo>
                  <a:lnTo>
                    <a:pt x="1637" y="1340"/>
                  </a:lnTo>
                  <a:lnTo>
                    <a:pt x="1658" y="1304"/>
                  </a:lnTo>
                  <a:lnTo>
                    <a:pt x="1678" y="1265"/>
                  </a:lnTo>
                  <a:lnTo>
                    <a:pt x="1696" y="1226"/>
                  </a:lnTo>
                  <a:lnTo>
                    <a:pt x="1712" y="1186"/>
                  </a:lnTo>
                  <a:lnTo>
                    <a:pt x="1725" y="1145"/>
                  </a:lnTo>
                  <a:lnTo>
                    <a:pt x="1737" y="1103"/>
                  </a:lnTo>
                  <a:lnTo>
                    <a:pt x="1747" y="1061"/>
                  </a:lnTo>
                  <a:lnTo>
                    <a:pt x="1755" y="1018"/>
                  </a:lnTo>
                  <a:lnTo>
                    <a:pt x="1760" y="973"/>
                  </a:lnTo>
                  <a:lnTo>
                    <a:pt x="1764" y="928"/>
                  </a:lnTo>
                  <a:lnTo>
                    <a:pt x="1765" y="882"/>
                  </a:lnTo>
                  <a:lnTo>
                    <a:pt x="1764" y="837"/>
                  </a:lnTo>
                  <a:lnTo>
                    <a:pt x="1760" y="793"/>
                  </a:lnTo>
                  <a:lnTo>
                    <a:pt x="1755" y="748"/>
                  </a:lnTo>
                  <a:lnTo>
                    <a:pt x="1747" y="705"/>
                  </a:lnTo>
                  <a:lnTo>
                    <a:pt x="1737" y="663"/>
                  </a:lnTo>
                  <a:lnTo>
                    <a:pt x="1725" y="621"/>
                  </a:lnTo>
                  <a:lnTo>
                    <a:pt x="1712" y="580"/>
                  </a:lnTo>
                  <a:lnTo>
                    <a:pt x="1696" y="540"/>
                  </a:lnTo>
                  <a:lnTo>
                    <a:pt x="1678" y="500"/>
                  </a:lnTo>
                  <a:lnTo>
                    <a:pt x="1658" y="462"/>
                  </a:lnTo>
                  <a:lnTo>
                    <a:pt x="1637" y="426"/>
                  </a:lnTo>
                  <a:lnTo>
                    <a:pt x="1614" y="389"/>
                  </a:lnTo>
                  <a:lnTo>
                    <a:pt x="1590" y="355"/>
                  </a:lnTo>
                  <a:lnTo>
                    <a:pt x="1563" y="322"/>
                  </a:lnTo>
                  <a:lnTo>
                    <a:pt x="1535" y="290"/>
                  </a:lnTo>
                  <a:lnTo>
                    <a:pt x="1507" y="260"/>
                  </a:lnTo>
                  <a:lnTo>
                    <a:pt x="1476" y="230"/>
                  </a:lnTo>
                  <a:lnTo>
                    <a:pt x="1443" y="202"/>
                  </a:lnTo>
                  <a:lnTo>
                    <a:pt x="1410" y="177"/>
                  </a:lnTo>
                  <a:lnTo>
                    <a:pt x="1376" y="151"/>
                  </a:lnTo>
                  <a:lnTo>
                    <a:pt x="1340" y="129"/>
                  </a:lnTo>
                  <a:lnTo>
                    <a:pt x="1303" y="108"/>
                  </a:lnTo>
                  <a:lnTo>
                    <a:pt x="1265" y="88"/>
                  </a:lnTo>
                  <a:lnTo>
                    <a:pt x="1226" y="70"/>
                  </a:lnTo>
                  <a:lnTo>
                    <a:pt x="1186" y="55"/>
                  </a:lnTo>
                  <a:lnTo>
                    <a:pt x="1145" y="40"/>
                  </a:lnTo>
                  <a:lnTo>
                    <a:pt x="1103" y="29"/>
                  </a:lnTo>
                  <a:lnTo>
                    <a:pt x="1061" y="19"/>
                  </a:lnTo>
                  <a:lnTo>
                    <a:pt x="1017" y="11"/>
                  </a:lnTo>
                  <a:lnTo>
                    <a:pt x="973" y="6"/>
                  </a:lnTo>
                  <a:lnTo>
                    <a:pt x="928" y="1"/>
                  </a:lnTo>
                  <a:lnTo>
                    <a:pt x="882" y="0"/>
                  </a:lnTo>
                  <a:lnTo>
                    <a:pt x="837" y="1"/>
                  </a:lnTo>
                  <a:lnTo>
                    <a:pt x="793" y="6"/>
                  </a:lnTo>
                  <a:lnTo>
                    <a:pt x="748" y="11"/>
                  </a:lnTo>
                  <a:lnTo>
                    <a:pt x="705" y="19"/>
                  </a:lnTo>
                  <a:lnTo>
                    <a:pt x="662" y="29"/>
                  </a:lnTo>
                  <a:lnTo>
                    <a:pt x="621" y="40"/>
                  </a:lnTo>
                  <a:lnTo>
                    <a:pt x="580" y="55"/>
                  </a:lnTo>
                  <a:lnTo>
                    <a:pt x="539" y="70"/>
                  </a:lnTo>
                  <a:lnTo>
                    <a:pt x="500" y="88"/>
                  </a:lnTo>
                  <a:lnTo>
                    <a:pt x="462" y="108"/>
                  </a:lnTo>
                  <a:lnTo>
                    <a:pt x="426" y="129"/>
                  </a:lnTo>
                  <a:lnTo>
                    <a:pt x="389" y="151"/>
                  </a:lnTo>
                  <a:lnTo>
                    <a:pt x="355" y="177"/>
                  </a:lnTo>
                  <a:lnTo>
                    <a:pt x="321" y="202"/>
                  </a:lnTo>
                  <a:lnTo>
                    <a:pt x="289" y="230"/>
                  </a:lnTo>
                  <a:lnTo>
                    <a:pt x="258" y="260"/>
                  </a:lnTo>
                  <a:lnTo>
                    <a:pt x="229" y="290"/>
                  </a:lnTo>
                  <a:lnTo>
                    <a:pt x="202" y="322"/>
                  </a:lnTo>
                  <a:lnTo>
                    <a:pt x="175" y="355"/>
                  </a:lnTo>
                  <a:lnTo>
                    <a:pt x="151" y="389"/>
                  </a:lnTo>
                  <a:lnTo>
                    <a:pt x="128" y="426"/>
                  </a:lnTo>
                  <a:lnTo>
                    <a:pt x="106" y="462"/>
                  </a:lnTo>
                  <a:lnTo>
                    <a:pt x="87" y="500"/>
                  </a:lnTo>
                  <a:lnTo>
                    <a:pt x="70" y="540"/>
                  </a:lnTo>
                  <a:lnTo>
                    <a:pt x="54" y="580"/>
                  </a:lnTo>
                  <a:lnTo>
                    <a:pt x="40" y="621"/>
                  </a:lnTo>
                  <a:lnTo>
                    <a:pt x="28" y="663"/>
                  </a:lnTo>
                  <a:lnTo>
                    <a:pt x="19" y="705"/>
                  </a:lnTo>
                  <a:lnTo>
                    <a:pt x="11" y="748"/>
                  </a:lnTo>
                  <a:lnTo>
                    <a:pt x="5" y="793"/>
                  </a:lnTo>
                  <a:lnTo>
                    <a:pt x="1" y="837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406775" y="2760663"/>
              <a:ext cx="1041400" cy="547688"/>
            </a:xfrm>
            <a:custGeom>
              <a:avLst/>
              <a:gdLst/>
              <a:ahLst/>
              <a:cxnLst>
                <a:cxn ang="0">
                  <a:pos x="28" y="3038"/>
                </a:cxn>
                <a:cxn ang="0">
                  <a:pos x="107" y="2812"/>
                </a:cxn>
                <a:cxn ang="0">
                  <a:pos x="186" y="2616"/>
                </a:cxn>
                <a:cxn ang="0">
                  <a:pos x="293" y="2386"/>
                </a:cxn>
                <a:cxn ang="0">
                  <a:pos x="425" y="2134"/>
                </a:cxn>
                <a:cxn ang="0">
                  <a:pos x="587" y="1868"/>
                </a:cxn>
                <a:cxn ang="0">
                  <a:pos x="777" y="1599"/>
                </a:cxn>
                <a:cxn ang="0">
                  <a:pos x="1000" y="1339"/>
                </a:cxn>
                <a:cxn ang="0">
                  <a:pos x="1255" y="1095"/>
                </a:cxn>
                <a:cxn ang="0">
                  <a:pos x="2161" y="1337"/>
                </a:cxn>
                <a:cxn ang="0">
                  <a:pos x="2998" y="680"/>
                </a:cxn>
                <a:cxn ang="0">
                  <a:pos x="3648" y="598"/>
                </a:cxn>
                <a:cxn ang="0">
                  <a:pos x="3812" y="656"/>
                </a:cxn>
                <a:cxn ang="0">
                  <a:pos x="4016" y="738"/>
                </a:cxn>
                <a:cxn ang="0">
                  <a:pos x="4270" y="854"/>
                </a:cxn>
                <a:cxn ang="0">
                  <a:pos x="4555" y="1001"/>
                </a:cxn>
                <a:cxn ang="0">
                  <a:pos x="4851" y="1181"/>
                </a:cxn>
                <a:cxn ang="0">
                  <a:pos x="5140" y="1392"/>
                </a:cxn>
                <a:cxn ang="0">
                  <a:pos x="5403" y="1636"/>
                </a:cxn>
                <a:cxn ang="0">
                  <a:pos x="5623" y="1912"/>
                </a:cxn>
                <a:cxn ang="0">
                  <a:pos x="5778" y="2220"/>
                </a:cxn>
                <a:cxn ang="0">
                  <a:pos x="5904" y="2008"/>
                </a:cxn>
                <a:cxn ang="0">
                  <a:pos x="5761" y="1688"/>
                </a:cxn>
                <a:cxn ang="0">
                  <a:pos x="5584" y="1388"/>
                </a:cxn>
                <a:cxn ang="0">
                  <a:pos x="5375" y="1110"/>
                </a:cxn>
                <a:cxn ang="0">
                  <a:pos x="5138" y="857"/>
                </a:cxn>
                <a:cxn ang="0">
                  <a:pos x="4874" y="633"/>
                </a:cxn>
                <a:cxn ang="0">
                  <a:pos x="4586" y="438"/>
                </a:cxn>
                <a:cxn ang="0">
                  <a:pos x="4277" y="276"/>
                </a:cxn>
                <a:cxn ang="0">
                  <a:pos x="3947" y="149"/>
                </a:cxn>
                <a:cxn ang="0">
                  <a:pos x="3601" y="59"/>
                </a:cxn>
                <a:cxn ang="0">
                  <a:pos x="3241" y="9"/>
                </a:cxn>
                <a:cxn ang="0">
                  <a:pos x="2864" y="3"/>
                </a:cxn>
                <a:cxn ang="0">
                  <a:pos x="2484" y="41"/>
                </a:cxn>
                <a:cxn ang="0">
                  <a:pos x="2118" y="125"/>
                </a:cxn>
                <a:cxn ang="0">
                  <a:pos x="1770" y="250"/>
                </a:cxn>
                <a:cxn ang="0">
                  <a:pos x="1443" y="414"/>
                </a:cxn>
                <a:cxn ang="0">
                  <a:pos x="1139" y="613"/>
                </a:cxn>
                <a:cxn ang="0">
                  <a:pos x="861" y="846"/>
                </a:cxn>
                <a:cxn ang="0">
                  <a:pos x="612" y="1109"/>
                </a:cxn>
                <a:cxn ang="0">
                  <a:pos x="395" y="1400"/>
                </a:cxn>
                <a:cxn ang="0">
                  <a:pos x="212" y="1715"/>
                </a:cxn>
                <a:cxn ang="0">
                  <a:pos x="67" y="2053"/>
                </a:cxn>
                <a:cxn ang="0">
                  <a:pos x="15" y="2403"/>
                </a:cxn>
                <a:cxn ang="0">
                  <a:pos x="1" y="2800"/>
                </a:cxn>
                <a:cxn ang="0">
                  <a:pos x="2" y="3021"/>
                </a:cxn>
              </a:cxnLst>
              <a:rect l="0" t="0" r="r" b="b"/>
              <a:pathLst>
                <a:path w="5904" h="3100">
                  <a:moveTo>
                    <a:pt x="9" y="3100"/>
                  </a:moveTo>
                  <a:lnTo>
                    <a:pt x="14" y="3083"/>
                  </a:lnTo>
                  <a:lnTo>
                    <a:pt x="28" y="3038"/>
                  </a:lnTo>
                  <a:lnTo>
                    <a:pt x="51" y="2965"/>
                  </a:lnTo>
                  <a:lnTo>
                    <a:pt x="86" y="2868"/>
                  </a:lnTo>
                  <a:lnTo>
                    <a:pt x="107" y="2812"/>
                  </a:lnTo>
                  <a:lnTo>
                    <a:pt x="131" y="2751"/>
                  </a:lnTo>
                  <a:lnTo>
                    <a:pt x="158" y="2685"/>
                  </a:lnTo>
                  <a:lnTo>
                    <a:pt x="186" y="2616"/>
                  </a:lnTo>
                  <a:lnTo>
                    <a:pt x="219" y="2542"/>
                  </a:lnTo>
                  <a:lnTo>
                    <a:pt x="254" y="2466"/>
                  </a:lnTo>
                  <a:lnTo>
                    <a:pt x="293" y="2386"/>
                  </a:lnTo>
                  <a:lnTo>
                    <a:pt x="334" y="2304"/>
                  </a:lnTo>
                  <a:lnTo>
                    <a:pt x="378" y="2220"/>
                  </a:lnTo>
                  <a:lnTo>
                    <a:pt x="425" y="2134"/>
                  </a:lnTo>
                  <a:lnTo>
                    <a:pt x="476" y="2046"/>
                  </a:lnTo>
                  <a:lnTo>
                    <a:pt x="530" y="1957"/>
                  </a:lnTo>
                  <a:lnTo>
                    <a:pt x="587" y="1868"/>
                  </a:lnTo>
                  <a:lnTo>
                    <a:pt x="647" y="1778"/>
                  </a:lnTo>
                  <a:lnTo>
                    <a:pt x="711" y="1689"/>
                  </a:lnTo>
                  <a:lnTo>
                    <a:pt x="777" y="1599"/>
                  </a:lnTo>
                  <a:lnTo>
                    <a:pt x="848" y="1512"/>
                  </a:lnTo>
                  <a:lnTo>
                    <a:pt x="923" y="1424"/>
                  </a:lnTo>
                  <a:lnTo>
                    <a:pt x="1000" y="1339"/>
                  </a:lnTo>
                  <a:lnTo>
                    <a:pt x="1081" y="1256"/>
                  </a:lnTo>
                  <a:lnTo>
                    <a:pt x="1167" y="1174"/>
                  </a:lnTo>
                  <a:lnTo>
                    <a:pt x="1255" y="1095"/>
                  </a:lnTo>
                  <a:lnTo>
                    <a:pt x="1347" y="1020"/>
                  </a:lnTo>
                  <a:lnTo>
                    <a:pt x="1444" y="949"/>
                  </a:lnTo>
                  <a:lnTo>
                    <a:pt x="2161" y="1337"/>
                  </a:lnTo>
                  <a:lnTo>
                    <a:pt x="2341" y="710"/>
                  </a:lnTo>
                  <a:lnTo>
                    <a:pt x="2729" y="1187"/>
                  </a:lnTo>
                  <a:lnTo>
                    <a:pt x="2998" y="680"/>
                  </a:lnTo>
                  <a:lnTo>
                    <a:pt x="3416" y="1068"/>
                  </a:lnTo>
                  <a:lnTo>
                    <a:pt x="3626" y="590"/>
                  </a:lnTo>
                  <a:lnTo>
                    <a:pt x="3648" y="598"/>
                  </a:lnTo>
                  <a:lnTo>
                    <a:pt x="3712" y="620"/>
                  </a:lnTo>
                  <a:lnTo>
                    <a:pt x="3758" y="635"/>
                  </a:lnTo>
                  <a:lnTo>
                    <a:pt x="3812" y="656"/>
                  </a:lnTo>
                  <a:lnTo>
                    <a:pt x="3873" y="680"/>
                  </a:lnTo>
                  <a:lnTo>
                    <a:pt x="3942" y="707"/>
                  </a:lnTo>
                  <a:lnTo>
                    <a:pt x="4016" y="738"/>
                  </a:lnTo>
                  <a:lnTo>
                    <a:pt x="4096" y="773"/>
                  </a:lnTo>
                  <a:lnTo>
                    <a:pt x="4181" y="812"/>
                  </a:lnTo>
                  <a:lnTo>
                    <a:pt x="4270" y="854"/>
                  </a:lnTo>
                  <a:lnTo>
                    <a:pt x="4362" y="899"/>
                  </a:lnTo>
                  <a:lnTo>
                    <a:pt x="4457" y="948"/>
                  </a:lnTo>
                  <a:lnTo>
                    <a:pt x="4555" y="1001"/>
                  </a:lnTo>
                  <a:lnTo>
                    <a:pt x="4652" y="1056"/>
                  </a:lnTo>
                  <a:lnTo>
                    <a:pt x="4752" y="1116"/>
                  </a:lnTo>
                  <a:lnTo>
                    <a:pt x="4851" y="1181"/>
                  </a:lnTo>
                  <a:lnTo>
                    <a:pt x="4948" y="1247"/>
                  </a:lnTo>
                  <a:lnTo>
                    <a:pt x="5046" y="1318"/>
                  </a:lnTo>
                  <a:lnTo>
                    <a:pt x="5140" y="1392"/>
                  </a:lnTo>
                  <a:lnTo>
                    <a:pt x="5231" y="1470"/>
                  </a:lnTo>
                  <a:lnTo>
                    <a:pt x="5320" y="1551"/>
                  </a:lnTo>
                  <a:lnTo>
                    <a:pt x="5403" y="1636"/>
                  </a:lnTo>
                  <a:lnTo>
                    <a:pt x="5482" y="1725"/>
                  </a:lnTo>
                  <a:lnTo>
                    <a:pt x="5556" y="1817"/>
                  </a:lnTo>
                  <a:lnTo>
                    <a:pt x="5623" y="1912"/>
                  </a:lnTo>
                  <a:lnTo>
                    <a:pt x="5682" y="2011"/>
                  </a:lnTo>
                  <a:lnTo>
                    <a:pt x="5735" y="2114"/>
                  </a:lnTo>
                  <a:lnTo>
                    <a:pt x="5778" y="2220"/>
                  </a:lnTo>
                  <a:lnTo>
                    <a:pt x="5812" y="2329"/>
                  </a:lnTo>
                  <a:lnTo>
                    <a:pt x="5838" y="2442"/>
                  </a:lnTo>
                  <a:lnTo>
                    <a:pt x="5904" y="2008"/>
                  </a:lnTo>
                  <a:lnTo>
                    <a:pt x="5860" y="1900"/>
                  </a:lnTo>
                  <a:lnTo>
                    <a:pt x="5812" y="1793"/>
                  </a:lnTo>
                  <a:lnTo>
                    <a:pt x="5761" y="1688"/>
                  </a:lnTo>
                  <a:lnTo>
                    <a:pt x="5706" y="1585"/>
                  </a:lnTo>
                  <a:lnTo>
                    <a:pt x="5647" y="1485"/>
                  </a:lnTo>
                  <a:lnTo>
                    <a:pt x="5584" y="1388"/>
                  </a:lnTo>
                  <a:lnTo>
                    <a:pt x="5518" y="1293"/>
                  </a:lnTo>
                  <a:lnTo>
                    <a:pt x="5448" y="1199"/>
                  </a:lnTo>
                  <a:lnTo>
                    <a:pt x="5375" y="1110"/>
                  </a:lnTo>
                  <a:lnTo>
                    <a:pt x="5300" y="1023"/>
                  </a:lnTo>
                  <a:lnTo>
                    <a:pt x="5220" y="939"/>
                  </a:lnTo>
                  <a:lnTo>
                    <a:pt x="5138" y="857"/>
                  </a:lnTo>
                  <a:lnTo>
                    <a:pt x="5054" y="779"/>
                  </a:lnTo>
                  <a:lnTo>
                    <a:pt x="4965" y="704"/>
                  </a:lnTo>
                  <a:lnTo>
                    <a:pt x="4874" y="633"/>
                  </a:lnTo>
                  <a:lnTo>
                    <a:pt x="4781" y="564"/>
                  </a:lnTo>
                  <a:lnTo>
                    <a:pt x="4685" y="499"/>
                  </a:lnTo>
                  <a:lnTo>
                    <a:pt x="4586" y="438"/>
                  </a:lnTo>
                  <a:lnTo>
                    <a:pt x="4485" y="381"/>
                  </a:lnTo>
                  <a:lnTo>
                    <a:pt x="4382" y="326"/>
                  </a:lnTo>
                  <a:lnTo>
                    <a:pt x="4277" y="276"/>
                  </a:lnTo>
                  <a:lnTo>
                    <a:pt x="4169" y="230"/>
                  </a:lnTo>
                  <a:lnTo>
                    <a:pt x="4059" y="188"/>
                  </a:lnTo>
                  <a:lnTo>
                    <a:pt x="3947" y="149"/>
                  </a:lnTo>
                  <a:lnTo>
                    <a:pt x="3833" y="115"/>
                  </a:lnTo>
                  <a:lnTo>
                    <a:pt x="3718" y="85"/>
                  </a:lnTo>
                  <a:lnTo>
                    <a:pt x="3601" y="59"/>
                  </a:lnTo>
                  <a:lnTo>
                    <a:pt x="3483" y="38"/>
                  </a:lnTo>
                  <a:lnTo>
                    <a:pt x="3362" y="21"/>
                  </a:lnTo>
                  <a:lnTo>
                    <a:pt x="3241" y="9"/>
                  </a:lnTo>
                  <a:lnTo>
                    <a:pt x="3118" y="3"/>
                  </a:lnTo>
                  <a:lnTo>
                    <a:pt x="2994" y="0"/>
                  </a:lnTo>
                  <a:lnTo>
                    <a:pt x="2864" y="3"/>
                  </a:lnTo>
                  <a:lnTo>
                    <a:pt x="2735" y="10"/>
                  </a:lnTo>
                  <a:lnTo>
                    <a:pt x="2609" y="24"/>
                  </a:lnTo>
                  <a:lnTo>
                    <a:pt x="2484" y="41"/>
                  </a:lnTo>
                  <a:lnTo>
                    <a:pt x="2360" y="65"/>
                  </a:lnTo>
                  <a:lnTo>
                    <a:pt x="2238" y="92"/>
                  </a:lnTo>
                  <a:lnTo>
                    <a:pt x="2118" y="125"/>
                  </a:lnTo>
                  <a:lnTo>
                    <a:pt x="1999" y="162"/>
                  </a:lnTo>
                  <a:lnTo>
                    <a:pt x="1884" y="204"/>
                  </a:lnTo>
                  <a:lnTo>
                    <a:pt x="1770" y="250"/>
                  </a:lnTo>
                  <a:lnTo>
                    <a:pt x="1659" y="301"/>
                  </a:lnTo>
                  <a:lnTo>
                    <a:pt x="1549" y="355"/>
                  </a:lnTo>
                  <a:lnTo>
                    <a:pt x="1443" y="414"/>
                  </a:lnTo>
                  <a:lnTo>
                    <a:pt x="1338" y="476"/>
                  </a:lnTo>
                  <a:lnTo>
                    <a:pt x="1238" y="542"/>
                  </a:lnTo>
                  <a:lnTo>
                    <a:pt x="1139" y="613"/>
                  </a:lnTo>
                  <a:lnTo>
                    <a:pt x="1044" y="687"/>
                  </a:lnTo>
                  <a:lnTo>
                    <a:pt x="950" y="765"/>
                  </a:lnTo>
                  <a:lnTo>
                    <a:pt x="861" y="846"/>
                  </a:lnTo>
                  <a:lnTo>
                    <a:pt x="775" y="930"/>
                  </a:lnTo>
                  <a:lnTo>
                    <a:pt x="692" y="1018"/>
                  </a:lnTo>
                  <a:lnTo>
                    <a:pt x="612" y="1109"/>
                  </a:lnTo>
                  <a:lnTo>
                    <a:pt x="536" y="1203"/>
                  </a:lnTo>
                  <a:lnTo>
                    <a:pt x="464" y="1299"/>
                  </a:lnTo>
                  <a:lnTo>
                    <a:pt x="395" y="1400"/>
                  </a:lnTo>
                  <a:lnTo>
                    <a:pt x="331" y="1502"/>
                  </a:lnTo>
                  <a:lnTo>
                    <a:pt x="270" y="1607"/>
                  </a:lnTo>
                  <a:lnTo>
                    <a:pt x="212" y="1715"/>
                  </a:lnTo>
                  <a:lnTo>
                    <a:pt x="160" y="1826"/>
                  </a:lnTo>
                  <a:lnTo>
                    <a:pt x="111" y="1937"/>
                  </a:lnTo>
                  <a:lnTo>
                    <a:pt x="67" y="2053"/>
                  </a:lnTo>
                  <a:lnTo>
                    <a:pt x="28" y="2169"/>
                  </a:lnTo>
                  <a:lnTo>
                    <a:pt x="21" y="2279"/>
                  </a:lnTo>
                  <a:lnTo>
                    <a:pt x="15" y="2403"/>
                  </a:lnTo>
                  <a:lnTo>
                    <a:pt x="9" y="2535"/>
                  </a:lnTo>
                  <a:lnTo>
                    <a:pt x="5" y="2670"/>
                  </a:lnTo>
                  <a:lnTo>
                    <a:pt x="1" y="2800"/>
                  </a:lnTo>
                  <a:lnTo>
                    <a:pt x="0" y="2919"/>
                  </a:lnTo>
                  <a:lnTo>
                    <a:pt x="1" y="2972"/>
                  </a:lnTo>
                  <a:lnTo>
                    <a:pt x="2" y="3021"/>
                  </a:lnTo>
                  <a:lnTo>
                    <a:pt x="6" y="3063"/>
                  </a:lnTo>
                  <a:lnTo>
                    <a:pt x="9" y="3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3386138" y="2865438"/>
              <a:ext cx="1096962" cy="992188"/>
            </a:xfrm>
            <a:custGeom>
              <a:avLst/>
              <a:gdLst/>
              <a:ahLst/>
              <a:cxnLst>
                <a:cxn ang="0">
                  <a:pos x="5930" y="1739"/>
                </a:cxn>
                <a:cxn ang="0">
                  <a:pos x="5800" y="1421"/>
                </a:cxn>
                <a:cxn ang="0">
                  <a:pos x="5600" y="1135"/>
                </a:cxn>
                <a:cxn ang="0">
                  <a:pos x="5349" y="880"/>
                </a:cxn>
                <a:cxn ang="0">
                  <a:pos x="5066" y="657"/>
                </a:cxn>
                <a:cxn ang="0">
                  <a:pos x="4770" y="466"/>
                </a:cxn>
                <a:cxn ang="0">
                  <a:pos x="4480" y="309"/>
                </a:cxn>
                <a:cxn ang="0">
                  <a:pos x="4214" y="183"/>
                </a:cxn>
                <a:cxn ang="0">
                  <a:pos x="3991" y="90"/>
                </a:cxn>
                <a:cxn ang="0">
                  <a:pos x="3830" y="30"/>
                </a:cxn>
                <a:cxn ang="0">
                  <a:pos x="3534" y="478"/>
                </a:cxn>
                <a:cxn ang="0">
                  <a:pos x="2459" y="120"/>
                </a:cxn>
                <a:cxn ang="0">
                  <a:pos x="1465" y="430"/>
                </a:cxn>
                <a:cxn ang="0">
                  <a:pos x="1199" y="666"/>
                </a:cxn>
                <a:cxn ang="0">
                  <a:pos x="966" y="922"/>
                </a:cxn>
                <a:cxn ang="0">
                  <a:pos x="765" y="1188"/>
                </a:cxn>
                <a:cxn ang="0">
                  <a:pos x="594" y="1456"/>
                </a:cxn>
                <a:cxn ang="0">
                  <a:pos x="452" y="1714"/>
                </a:cxn>
                <a:cxn ang="0">
                  <a:pos x="337" y="1952"/>
                </a:cxn>
                <a:cxn ang="0">
                  <a:pos x="249" y="2161"/>
                </a:cxn>
                <a:cxn ang="0">
                  <a:pos x="169" y="2375"/>
                </a:cxn>
                <a:cxn ang="0">
                  <a:pos x="127" y="2510"/>
                </a:cxn>
                <a:cxn ang="0">
                  <a:pos x="119" y="2382"/>
                </a:cxn>
                <a:cxn ang="0">
                  <a:pos x="123" y="2080"/>
                </a:cxn>
                <a:cxn ang="0">
                  <a:pos x="139" y="1689"/>
                </a:cxn>
                <a:cxn ang="0">
                  <a:pos x="113" y="1691"/>
                </a:cxn>
                <a:cxn ang="0">
                  <a:pos x="71" y="1863"/>
                </a:cxn>
                <a:cxn ang="0">
                  <a:pos x="37" y="2038"/>
                </a:cxn>
                <a:cxn ang="0">
                  <a:pos x="15" y="2216"/>
                </a:cxn>
                <a:cxn ang="0">
                  <a:pos x="3" y="2398"/>
                </a:cxn>
                <a:cxn ang="0">
                  <a:pos x="4" y="2681"/>
                </a:cxn>
                <a:cxn ang="0">
                  <a:pos x="63" y="3147"/>
                </a:cxn>
                <a:cxn ang="0">
                  <a:pos x="189" y="3589"/>
                </a:cxn>
                <a:cxn ang="0">
                  <a:pos x="375" y="4003"/>
                </a:cxn>
                <a:cxn ang="0">
                  <a:pos x="618" y="4380"/>
                </a:cxn>
                <a:cxn ang="0">
                  <a:pos x="911" y="4719"/>
                </a:cxn>
                <a:cxn ang="0">
                  <a:pos x="1250" y="5012"/>
                </a:cxn>
                <a:cxn ang="0">
                  <a:pos x="1628" y="5255"/>
                </a:cxn>
                <a:cxn ang="0">
                  <a:pos x="2042" y="5441"/>
                </a:cxn>
                <a:cxn ang="0">
                  <a:pos x="2484" y="5567"/>
                </a:cxn>
                <a:cxn ang="0">
                  <a:pos x="2952" y="5626"/>
                </a:cxn>
                <a:cxn ang="0">
                  <a:pos x="3430" y="5614"/>
                </a:cxn>
                <a:cxn ang="0">
                  <a:pos x="3889" y="5532"/>
                </a:cxn>
                <a:cxn ang="0">
                  <a:pos x="4322" y="5385"/>
                </a:cxn>
                <a:cxn ang="0">
                  <a:pos x="4725" y="5179"/>
                </a:cxn>
                <a:cxn ang="0">
                  <a:pos x="5091" y="4920"/>
                </a:cxn>
                <a:cxn ang="0">
                  <a:pos x="5415" y="4611"/>
                </a:cxn>
                <a:cxn ang="0">
                  <a:pos x="5692" y="4258"/>
                </a:cxn>
                <a:cxn ang="0">
                  <a:pos x="5917" y="3868"/>
                </a:cxn>
                <a:cxn ang="0">
                  <a:pos x="6083" y="3445"/>
                </a:cxn>
                <a:cxn ang="0">
                  <a:pos x="6187" y="2994"/>
                </a:cxn>
                <a:cxn ang="0">
                  <a:pos x="6223" y="2520"/>
                </a:cxn>
                <a:cxn ang="0">
                  <a:pos x="6216" y="2304"/>
                </a:cxn>
                <a:cxn ang="0">
                  <a:pos x="6194" y="2092"/>
                </a:cxn>
                <a:cxn ang="0">
                  <a:pos x="6157" y="1884"/>
                </a:cxn>
                <a:cxn ang="0">
                  <a:pos x="6108" y="1681"/>
                </a:cxn>
                <a:cxn ang="0">
                  <a:pos x="6045" y="1484"/>
                </a:cxn>
              </a:cxnLst>
              <a:rect l="0" t="0" r="r" b="b"/>
              <a:pathLst>
                <a:path w="6223" h="5630">
                  <a:moveTo>
                    <a:pt x="6022" y="1418"/>
                  </a:moveTo>
                  <a:lnTo>
                    <a:pt x="5956" y="1852"/>
                  </a:lnTo>
                  <a:lnTo>
                    <a:pt x="5930" y="1739"/>
                  </a:lnTo>
                  <a:lnTo>
                    <a:pt x="5896" y="1630"/>
                  </a:lnTo>
                  <a:lnTo>
                    <a:pt x="5853" y="1524"/>
                  </a:lnTo>
                  <a:lnTo>
                    <a:pt x="5800" y="1421"/>
                  </a:lnTo>
                  <a:lnTo>
                    <a:pt x="5741" y="1322"/>
                  </a:lnTo>
                  <a:lnTo>
                    <a:pt x="5674" y="1227"/>
                  </a:lnTo>
                  <a:lnTo>
                    <a:pt x="5600" y="1135"/>
                  </a:lnTo>
                  <a:lnTo>
                    <a:pt x="5521" y="1046"/>
                  </a:lnTo>
                  <a:lnTo>
                    <a:pt x="5438" y="961"/>
                  </a:lnTo>
                  <a:lnTo>
                    <a:pt x="5349" y="880"/>
                  </a:lnTo>
                  <a:lnTo>
                    <a:pt x="5258" y="802"/>
                  </a:lnTo>
                  <a:lnTo>
                    <a:pt x="5164" y="728"/>
                  </a:lnTo>
                  <a:lnTo>
                    <a:pt x="5066" y="657"/>
                  </a:lnTo>
                  <a:lnTo>
                    <a:pt x="4969" y="591"/>
                  </a:lnTo>
                  <a:lnTo>
                    <a:pt x="4870" y="526"/>
                  </a:lnTo>
                  <a:lnTo>
                    <a:pt x="4770" y="466"/>
                  </a:lnTo>
                  <a:lnTo>
                    <a:pt x="4673" y="411"/>
                  </a:lnTo>
                  <a:lnTo>
                    <a:pt x="4575" y="358"/>
                  </a:lnTo>
                  <a:lnTo>
                    <a:pt x="4480" y="309"/>
                  </a:lnTo>
                  <a:lnTo>
                    <a:pt x="4388" y="264"/>
                  </a:lnTo>
                  <a:lnTo>
                    <a:pt x="4299" y="222"/>
                  </a:lnTo>
                  <a:lnTo>
                    <a:pt x="4214" y="183"/>
                  </a:lnTo>
                  <a:lnTo>
                    <a:pt x="4134" y="148"/>
                  </a:lnTo>
                  <a:lnTo>
                    <a:pt x="4060" y="117"/>
                  </a:lnTo>
                  <a:lnTo>
                    <a:pt x="3991" y="90"/>
                  </a:lnTo>
                  <a:lnTo>
                    <a:pt x="3930" y="66"/>
                  </a:lnTo>
                  <a:lnTo>
                    <a:pt x="3876" y="45"/>
                  </a:lnTo>
                  <a:lnTo>
                    <a:pt x="3830" y="30"/>
                  </a:lnTo>
                  <a:lnTo>
                    <a:pt x="3766" y="8"/>
                  </a:lnTo>
                  <a:lnTo>
                    <a:pt x="3744" y="0"/>
                  </a:lnTo>
                  <a:lnTo>
                    <a:pt x="3534" y="478"/>
                  </a:lnTo>
                  <a:lnTo>
                    <a:pt x="3116" y="90"/>
                  </a:lnTo>
                  <a:lnTo>
                    <a:pt x="2847" y="597"/>
                  </a:lnTo>
                  <a:lnTo>
                    <a:pt x="2459" y="120"/>
                  </a:lnTo>
                  <a:lnTo>
                    <a:pt x="2279" y="747"/>
                  </a:lnTo>
                  <a:lnTo>
                    <a:pt x="1562" y="359"/>
                  </a:lnTo>
                  <a:lnTo>
                    <a:pt x="1465" y="430"/>
                  </a:lnTo>
                  <a:lnTo>
                    <a:pt x="1373" y="505"/>
                  </a:lnTo>
                  <a:lnTo>
                    <a:pt x="1285" y="584"/>
                  </a:lnTo>
                  <a:lnTo>
                    <a:pt x="1199" y="666"/>
                  </a:lnTo>
                  <a:lnTo>
                    <a:pt x="1118" y="749"/>
                  </a:lnTo>
                  <a:lnTo>
                    <a:pt x="1041" y="834"/>
                  </a:lnTo>
                  <a:lnTo>
                    <a:pt x="966" y="922"/>
                  </a:lnTo>
                  <a:lnTo>
                    <a:pt x="895" y="1009"/>
                  </a:lnTo>
                  <a:lnTo>
                    <a:pt x="829" y="1099"/>
                  </a:lnTo>
                  <a:lnTo>
                    <a:pt x="765" y="1188"/>
                  </a:lnTo>
                  <a:lnTo>
                    <a:pt x="705" y="1278"/>
                  </a:lnTo>
                  <a:lnTo>
                    <a:pt x="648" y="1367"/>
                  </a:lnTo>
                  <a:lnTo>
                    <a:pt x="594" y="1456"/>
                  </a:lnTo>
                  <a:lnTo>
                    <a:pt x="543" y="1544"/>
                  </a:lnTo>
                  <a:lnTo>
                    <a:pt x="496" y="1630"/>
                  </a:lnTo>
                  <a:lnTo>
                    <a:pt x="452" y="1714"/>
                  </a:lnTo>
                  <a:lnTo>
                    <a:pt x="411" y="1796"/>
                  </a:lnTo>
                  <a:lnTo>
                    <a:pt x="372" y="1876"/>
                  </a:lnTo>
                  <a:lnTo>
                    <a:pt x="337" y="1952"/>
                  </a:lnTo>
                  <a:lnTo>
                    <a:pt x="304" y="2026"/>
                  </a:lnTo>
                  <a:lnTo>
                    <a:pt x="276" y="2095"/>
                  </a:lnTo>
                  <a:lnTo>
                    <a:pt x="249" y="2161"/>
                  </a:lnTo>
                  <a:lnTo>
                    <a:pt x="225" y="2222"/>
                  </a:lnTo>
                  <a:lnTo>
                    <a:pt x="204" y="2278"/>
                  </a:lnTo>
                  <a:lnTo>
                    <a:pt x="169" y="2375"/>
                  </a:lnTo>
                  <a:lnTo>
                    <a:pt x="146" y="2448"/>
                  </a:lnTo>
                  <a:lnTo>
                    <a:pt x="132" y="2493"/>
                  </a:lnTo>
                  <a:lnTo>
                    <a:pt x="127" y="2510"/>
                  </a:lnTo>
                  <a:lnTo>
                    <a:pt x="124" y="2473"/>
                  </a:lnTo>
                  <a:lnTo>
                    <a:pt x="120" y="2431"/>
                  </a:lnTo>
                  <a:lnTo>
                    <a:pt x="119" y="2382"/>
                  </a:lnTo>
                  <a:lnTo>
                    <a:pt x="118" y="2329"/>
                  </a:lnTo>
                  <a:lnTo>
                    <a:pt x="119" y="2210"/>
                  </a:lnTo>
                  <a:lnTo>
                    <a:pt x="123" y="2080"/>
                  </a:lnTo>
                  <a:lnTo>
                    <a:pt x="127" y="1945"/>
                  </a:lnTo>
                  <a:lnTo>
                    <a:pt x="133" y="1813"/>
                  </a:lnTo>
                  <a:lnTo>
                    <a:pt x="139" y="1689"/>
                  </a:lnTo>
                  <a:lnTo>
                    <a:pt x="146" y="1579"/>
                  </a:lnTo>
                  <a:lnTo>
                    <a:pt x="128" y="1634"/>
                  </a:lnTo>
                  <a:lnTo>
                    <a:pt x="113" y="1691"/>
                  </a:lnTo>
                  <a:lnTo>
                    <a:pt x="97" y="1749"/>
                  </a:lnTo>
                  <a:lnTo>
                    <a:pt x="83" y="1805"/>
                  </a:lnTo>
                  <a:lnTo>
                    <a:pt x="71" y="1863"/>
                  </a:lnTo>
                  <a:lnTo>
                    <a:pt x="58" y="1920"/>
                  </a:lnTo>
                  <a:lnTo>
                    <a:pt x="47" y="1979"/>
                  </a:lnTo>
                  <a:lnTo>
                    <a:pt x="37" y="2038"/>
                  </a:lnTo>
                  <a:lnTo>
                    <a:pt x="28" y="2097"/>
                  </a:lnTo>
                  <a:lnTo>
                    <a:pt x="22" y="2156"/>
                  </a:lnTo>
                  <a:lnTo>
                    <a:pt x="15" y="2216"/>
                  </a:lnTo>
                  <a:lnTo>
                    <a:pt x="10" y="2276"/>
                  </a:lnTo>
                  <a:lnTo>
                    <a:pt x="5" y="2337"/>
                  </a:lnTo>
                  <a:lnTo>
                    <a:pt x="3" y="2398"/>
                  </a:lnTo>
                  <a:lnTo>
                    <a:pt x="1" y="2459"/>
                  </a:lnTo>
                  <a:lnTo>
                    <a:pt x="0" y="2520"/>
                  </a:lnTo>
                  <a:lnTo>
                    <a:pt x="4" y="2681"/>
                  </a:lnTo>
                  <a:lnTo>
                    <a:pt x="16" y="2838"/>
                  </a:lnTo>
                  <a:lnTo>
                    <a:pt x="36" y="2994"/>
                  </a:lnTo>
                  <a:lnTo>
                    <a:pt x="63" y="3147"/>
                  </a:lnTo>
                  <a:lnTo>
                    <a:pt x="98" y="3298"/>
                  </a:lnTo>
                  <a:lnTo>
                    <a:pt x="140" y="3445"/>
                  </a:lnTo>
                  <a:lnTo>
                    <a:pt x="189" y="3589"/>
                  </a:lnTo>
                  <a:lnTo>
                    <a:pt x="245" y="3731"/>
                  </a:lnTo>
                  <a:lnTo>
                    <a:pt x="307" y="3868"/>
                  </a:lnTo>
                  <a:lnTo>
                    <a:pt x="375" y="4003"/>
                  </a:lnTo>
                  <a:lnTo>
                    <a:pt x="451" y="4133"/>
                  </a:lnTo>
                  <a:lnTo>
                    <a:pt x="532" y="4258"/>
                  </a:lnTo>
                  <a:lnTo>
                    <a:pt x="618" y="4380"/>
                  </a:lnTo>
                  <a:lnTo>
                    <a:pt x="710" y="4498"/>
                  </a:lnTo>
                  <a:lnTo>
                    <a:pt x="808" y="4611"/>
                  </a:lnTo>
                  <a:lnTo>
                    <a:pt x="911" y="4719"/>
                  </a:lnTo>
                  <a:lnTo>
                    <a:pt x="1020" y="4823"/>
                  </a:lnTo>
                  <a:lnTo>
                    <a:pt x="1133" y="4920"/>
                  </a:lnTo>
                  <a:lnTo>
                    <a:pt x="1250" y="5012"/>
                  </a:lnTo>
                  <a:lnTo>
                    <a:pt x="1372" y="5098"/>
                  </a:lnTo>
                  <a:lnTo>
                    <a:pt x="1499" y="5179"/>
                  </a:lnTo>
                  <a:lnTo>
                    <a:pt x="1628" y="5255"/>
                  </a:lnTo>
                  <a:lnTo>
                    <a:pt x="1762" y="5323"/>
                  </a:lnTo>
                  <a:lnTo>
                    <a:pt x="1901" y="5385"/>
                  </a:lnTo>
                  <a:lnTo>
                    <a:pt x="2042" y="5441"/>
                  </a:lnTo>
                  <a:lnTo>
                    <a:pt x="2186" y="5490"/>
                  </a:lnTo>
                  <a:lnTo>
                    <a:pt x="2335" y="5532"/>
                  </a:lnTo>
                  <a:lnTo>
                    <a:pt x="2484" y="5567"/>
                  </a:lnTo>
                  <a:lnTo>
                    <a:pt x="2638" y="5594"/>
                  </a:lnTo>
                  <a:lnTo>
                    <a:pt x="2794" y="5614"/>
                  </a:lnTo>
                  <a:lnTo>
                    <a:pt x="2952" y="5626"/>
                  </a:lnTo>
                  <a:lnTo>
                    <a:pt x="3112" y="5630"/>
                  </a:lnTo>
                  <a:lnTo>
                    <a:pt x="3271" y="5626"/>
                  </a:lnTo>
                  <a:lnTo>
                    <a:pt x="3430" y="5614"/>
                  </a:lnTo>
                  <a:lnTo>
                    <a:pt x="3585" y="5594"/>
                  </a:lnTo>
                  <a:lnTo>
                    <a:pt x="3739" y="5567"/>
                  </a:lnTo>
                  <a:lnTo>
                    <a:pt x="3889" y="5532"/>
                  </a:lnTo>
                  <a:lnTo>
                    <a:pt x="4036" y="5490"/>
                  </a:lnTo>
                  <a:lnTo>
                    <a:pt x="4182" y="5441"/>
                  </a:lnTo>
                  <a:lnTo>
                    <a:pt x="4322" y="5385"/>
                  </a:lnTo>
                  <a:lnTo>
                    <a:pt x="4461" y="5323"/>
                  </a:lnTo>
                  <a:lnTo>
                    <a:pt x="4595" y="5255"/>
                  </a:lnTo>
                  <a:lnTo>
                    <a:pt x="4725" y="5179"/>
                  </a:lnTo>
                  <a:lnTo>
                    <a:pt x="4851" y="5098"/>
                  </a:lnTo>
                  <a:lnTo>
                    <a:pt x="4973" y="5012"/>
                  </a:lnTo>
                  <a:lnTo>
                    <a:pt x="5091" y="4920"/>
                  </a:lnTo>
                  <a:lnTo>
                    <a:pt x="5204" y="4823"/>
                  </a:lnTo>
                  <a:lnTo>
                    <a:pt x="5311" y="4719"/>
                  </a:lnTo>
                  <a:lnTo>
                    <a:pt x="5415" y="4611"/>
                  </a:lnTo>
                  <a:lnTo>
                    <a:pt x="5513" y="4498"/>
                  </a:lnTo>
                  <a:lnTo>
                    <a:pt x="5605" y="4380"/>
                  </a:lnTo>
                  <a:lnTo>
                    <a:pt x="5692" y="4258"/>
                  </a:lnTo>
                  <a:lnTo>
                    <a:pt x="5773" y="4133"/>
                  </a:lnTo>
                  <a:lnTo>
                    <a:pt x="5848" y="4003"/>
                  </a:lnTo>
                  <a:lnTo>
                    <a:pt x="5917" y="3868"/>
                  </a:lnTo>
                  <a:lnTo>
                    <a:pt x="5979" y="3731"/>
                  </a:lnTo>
                  <a:lnTo>
                    <a:pt x="6034" y="3589"/>
                  </a:lnTo>
                  <a:lnTo>
                    <a:pt x="6083" y="3445"/>
                  </a:lnTo>
                  <a:lnTo>
                    <a:pt x="6125" y="3298"/>
                  </a:lnTo>
                  <a:lnTo>
                    <a:pt x="6160" y="3147"/>
                  </a:lnTo>
                  <a:lnTo>
                    <a:pt x="6187" y="2994"/>
                  </a:lnTo>
                  <a:lnTo>
                    <a:pt x="6207" y="2838"/>
                  </a:lnTo>
                  <a:lnTo>
                    <a:pt x="6219" y="2681"/>
                  </a:lnTo>
                  <a:lnTo>
                    <a:pt x="6223" y="2520"/>
                  </a:lnTo>
                  <a:lnTo>
                    <a:pt x="6223" y="2448"/>
                  </a:lnTo>
                  <a:lnTo>
                    <a:pt x="6219" y="2376"/>
                  </a:lnTo>
                  <a:lnTo>
                    <a:pt x="6216" y="2304"/>
                  </a:lnTo>
                  <a:lnTo>
                    <a:pt x="6210" y="2233"/>
                  </a:lnTo>
                  <a:lnTo>
                    <a:pt x="6203" y="2162"/>
                  </a:lnTo>
                  <a:lnTo>
                    <a:pt x="6194" y="2092"/>
                  </a:lnTo>
                  <a:lnTo>
                    <a:pt x="6183" y="2022"/>
                  </a:lnTo>
                  <a:lnTo>
                    <a:pt x="6171" y="1952"/>
                  </a:lnTo>
                  <a:lnTo>
                    <a:pt x="6157" y="1884"/>
                  </a:lnTo>
                  <a:lnTo>
                    <a:pt x="6143" y="1815"/>
                  </a:lnTo>
                  <a:lnTo>
                    <a:pt x="6126" y="1747"/>
                  </a:lnTo>
                  <a:lnTo>
                    <a:pt x="6108" y="1681"/>
                  </a:lnTo>
                  <a:lnTo>
                    <a:pt x="6089" y="1614"/>
                  </a:lnTo>
                  <a:lnTo>
                    <a:pt x="6068" y="1549"/>
                  </a:lnTo>
                  <a:lnTo>
                    <a:pt x="6045" y="1484"/>
                  </a:lnTo>
                  <a:lnTo>
                    <a:pt x="6022" y="1418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3630613" y="3121026"/>
              <a:ext cx="225425" cy="225425"/>
            </a:xfrm>
            <a:custGeom>
              <a:avLst/>
              <a:gdLst/>
              <a:ahLst/>
              <a:cxnLst>
                <a:cxn ang="0">
                  <a:pos x="1269" y="700"/>
                </a:cxn>
                <a:cxn ang="0">
                  <a:pos x="1251" y="794"/>
                </a:cxn>
                <a:cxn ang="0">
                  <a:pos x="1222" y="883"/>
                </a:cxn>
                <a:cxn ang="0">
                  <a:pos x="1179" y="965"/>
                </a:cxn>
                <a:cxn ang="0">
                  <a:pos x="1127" y="1040"/>
                </a:cxn>
                <a:cxn ang="0">
                  <a:pos x="1064" y="1106"/>
                </a:cxn>
                <a:cxn ang="0">
                  <a:pos x="992" y="1162"/>
                </a:cxn>
                <a:cxn ang="0">
                  <a:pos x="912" y="1209"/>
                </a:cxn>
                <a:cxn ang="0">
                  <a:pos x="825" y="1243"/>
                </a:cxn>
                <a:cxn ang="0">
                  <a:pos x="733" y="1264"/>
                </a:cxn>
                <a:cxn ang="0">
                  <a:pos x="636" y="1271"/>
                </a:cxn>
                <a:cxn ang="0">
                  <a:pos x="539" y="1264"/>
                </a:cxn>
                <a:cxn ang="0">
                  <a:pos x="447" y="1243"/>
                </a:cxn>
                <a:cxn ang="0">
                  <a:pos x="360" y="1209"/>
                </a:cxn>
                <a:cxn ang="0">
                  <a:pos x="280" y="1162"/>
                </a:cxn>
                <a:cxn ang="0">
                  <a:pos x="208" y="1106"/>
                </a:cxn>
                <a:cxn ang="0">
                  <a:pos x="145" y="1040"/>
                </a:cxn>
                <a:cxn ang="0">
                  <a:pos x="92" y="965"/>
                </a:cxn>
                <a:cxn ang="0">
                  <a:pos x="50" y="883"/>
                </a:cxn>
                <a:cxn ang="0">
                  <a:pos x="20" y="794"/>
                </a:cxn>
                <a:cxn ang="0">
                  <a:pos x="3" y="700"/>
                </a:cxn>
                <a:cxn ang="0">
                  <a:pos x="1" y="603"/>
                </a:cxn>
                <a:cxn ang="0">
                  <a:pos x="13" y="507"/>
                </a:cxn>
                <a:cxn ang="0">
                  <a:pos x="39" y="418"/>
                </a:cxn>
                <a:cxn ang="0">
                  <a:pos x="76" y="332"/>
                </a:cxn>
                <a:cxn ang="0">
                  <a:pos x="126" y="256"/>
                </a:cxn>
                <a:cxn ang="0">
                  <a:pos x="186" y="186"/>
                </a:cxn>
                <a:cxn ang="0">
                  <a:pos x="255" y="126"/>
                </a:cxn>
                <a:cxn ang="0">
                  <a:pos x="332" y="76"/>
                </a:cxn>
                <a:cxn ang="0">
                  <a:pos x="417" y="39"/>
                </a:cxn>
                <a:cxn ang="0">
                  <a:pos x="508" y="13"/>
                </a:cxn>
                <a:cxn ang="0">
                  <a:pos x="603" y="1"/>
                </a:cxn>
                <a:cxn ang="0">
                  <a:pos x="700" y="3"/>
                </a:cxn>
                <a:cxn ang="0">
                  <a:pos x="795" y="20"/>
                </a:cxn>
                <a:cxn ang="0">
                  <a:pos x="883" y="50"/>
                </a:cxn>
                <a:cxn ang="0">
                  <a:pos x="965" y="92"/>
                </a:cxn>
                <a:cxn ang="0">
                  <a:pos x="1041" y="145"/>
                </a:cxn>
                <a:cxn ang="0">
                  <a:pos x="1106" y="208"/>
                </a:cxn>
                <a:cxn ang="0">
                  <a:pos x="1164" y="280"/>
                </a:cxn>
                <a:cxn ang="0">
                  <a:pos x="1209" y="360"/>
                </a:cxn>
                <a:cxn ang="0">
                  <a:pos x="1244" y="447"/>
                </a:cxn>
                <a:cxn ang="0">
                  <a:pos x="1265" y="538"/>
                </a:cxn>
                <a:cxn ang="0">
                  <a:pos x="1273" y="636"/>
                </a:cxn>
              </a:cxnLst>
              <a:rect l="0" t="0" r="r" b="b"/>
              <a:pathLst>
                <a:path w="1273" h="1271">
                  <a:moveTo>
                    <a:pt x="1273" y="636"/>
                  </a:moveTo>
                  <a:lnTo>
                    <a:pt x="1271" y="668"/>
                  </a:lnTo>
                  <a:lnTo>
                    <a:pt x="1269" y="700"/>
                  </a:lnTo>
                  <a:lnTo>
                    <a:pt x="1265" y="732"/>
                  </a:lnTo>
                  <a:lnTo>
                    <a:pt x="1259" y="763"/>
                  </a:lnTo>
                  <a:lnTo>
                    <a:pt x="1251" y="794"/>
                  </a:lnTo>
                  <a:lnTo>
                    <a:pt x="1244" y="824"/>
                  </a:lnTo>
                  <a:lnTo>
                    <a:pt x="1234" y="854"/>
                  </a:lnTo>
                  <a:lnTo>
                    <a:pt x="1222" y="883"/>
                  </a:lnTo>
                  <a:lnTo>
                    <a:pt x="1209" y="912"/>
                  </a:lnTo>
                  <a:lnTo>
                    <a:pt x="1195" y="939"/>
                  </a:lnTo>
                  <a:lnTo>
                    <a:pt x="1179" y="965"/>
                  </a:lnTo>
                  <a:lnTo>
                    <a:pt x="1164" y="992"/>
                  </a:lnTo>
                  <a:lnTo>
                    <a:pt x="1146" y="1016"/>
                  </a:lnTo>
                  <a:lnTo>
                    <a:pt x="1127" y="1040"/>
                  </a:lnTo>
                  <a:lnTo>
                    <a:pt x="1106" y="1063"/>
                  </a:lnTo>
                  <a:lnTo>
                    <a:pt x="1086" y="1085"/>
                  </a:lnTo>
                  <a:lnTo>
                    <a:pt x="1064" y="1106"/>
                  </a:lnTo>
                  <a:lnTo>
                    <a:pt x="1041" y="1126"/>
                  </a:lnTo>
                  <a:lnTo>
                    <a:pt x="1016" y="1145"/>
                  </a:lnTo>
                  <a:lnTo>
                    <a:pt x="992" y="1162"/>
                  </a:lnTo>
                  <a:lnTo>
                    <a:pt x="965" y="1179"/>
                  </a:lnTo>
                  <a:lnTo>
                    <a:pt x="939" y="1194"/>
                  </a:lnTo>
                  <a:lnTo>
                    <a:pt x="912" y="1209"/>
                  </a:lnTo>
                  <a:lnTo>
                    <a:pt x="883" y="1221"/>
                  </a:lnTo>
                  <a:lnTo>
                    <a:pt x="855" y="1233"/>
                  </a:lnTo>
                  <a:lnTo>
                    <a:pt x="825" y="1243"/>
                  </a:lnTo>
                  <a:lnTo>
                    <a:pt x="795" y="1251"/>
                  </a:lnTo>
                  <a:lnTo>
                    <a:pt x="764" y="1259"/>
                  </a:lnTo>
                  <a:lnTo>
                    <a:pt x="733" y="1264"/>
                  </a:lnTo>
                  <a:lnTo>
                    <a:pt x="700" y="1268"/>
                  </a:lnTo>
                  <a:lnTo>
                    <a:pt x="668" y="1271"/>
                  </a:lnTo>
                  <a:lnTo>
                    <a:pt x="636" y="1271"/>
                  </a:lnTo>
                  <a:lnTo>
                    <a:pt x="603" y="1271"/>
                  </a:lnTo>
                  <a:lnTo>
                    <a:pt x="571" y="1268"/>
                  </a:lnTo>
                  <a:lnTo>
                    <a:pt x="539" y="1264"/>
                  </a:lnTo>
                  <a:lnTo>
                    <a:pt x="508" y="1259"/>
                  </a:lnTo>
                  <a:lnTo>
                    <a:pt x="476" y="1251"/>
                  </a:lnTo>
                  <a:lnTo>
                    <a:pt x="447" y="1243"/>
                  </a:lnTo>
                  <a:lnTo>
                    <a:pt x="417" y="1233"/>
                  </a:lnTo>
                  <a:lnTo>
                    <a:pt x="388" y="1221"/>
                  </a:lnTo>
                  <a:lnTo>
                    <a:pt x="360" y="1209"/>
                  </a:lnTo>
                  <a:lnTo>
                    <a:pt x="332" y="1194"/>
                  </a:lnTo>
                  <a:lnTo>
                    <a:pt x="306" y="1179"/>
                  </a:lnTo>
                  <a:lnTo>
                    <a:pt x="280" y="1162"/>
                  </a:lnTo>
                  <a:lnTo>
                    <a:pt x="255" y="1145"/>
                  </a:lnTo>
                  <a:lnTo>
                    <a:pt x="231" y="1126"/>
                  </a:lnTo>
                  <a:lnTo>
                    <a:pt x="208" y="1106"/>
                  </a:lnTo>
                  <a:lnTo>
                    <a:pt x="186" y="1085"/>
                  </a:lnTo>
                  <a:lnTo>
                    <a:pt x="165" y="1063"/>
                  </a:lnTo>
                  <a:lnTo>
                    <a:pt x="145" y="1040"/>
                  </a:lnTo>
                  <a:lnTo>
                    <a:pt x="126" y="1016"/>
                  </a:lnTo>
                  <a:lnTo>
                    <a:pt x="108" y="992"/>
                  </a:lnTo>
                  <a:lnTo>
                    <a:pt x="92" y="965"/>
                  </a:lnTo>
                  <a:lnTo>
                    <a:pt x="76" y="939"/>
                  </a:lnTo>
                  <a:lnTo>
                    <a:pt x="63" y="912"/>
                  </a:lnTo>
                  <a:lnTo>
                    <a:pt x="50" y="883"/>
                  </a:lnTo>
                  <a:lnTo>
                    <a:pt x="39" y="854"/>
                  </a:lnTo>
                  <a:lnTo>
                    <a:pt x="29" y="824"/>
                  </a:lnTo>
                  <a:lnTo>
                    <a:pt x="20" y="794"/>
                  </a:lnTo>
                  <a:lnTo>
                    <a:pt x="13" y="763"/>
                  </a:lnTo>
                  <a:lnTo>
                    <a:pt x="7" y="732"/>
                  </a:lnTo>
                  <a:lnTo>
                    <a:pt x="3" y="700"/>
                  </a:lnTo>
                  <a:lnTo>
                    <a:pt x="1" y="668"/>
                  </a:lnTo>
                  <a:lnTo>
                    <a:pt x="0" y="636"/>
                  </a:lnTo>
                  <a:lnTo>
                    <a:pt x="1" y="603"/>
                  </a:lnTo>
                  <a:lnTo>
                    <a:pt x="3" y="571"/>
                  </a:lnTo>
                  <a:lnTo>
                    <a:pt x="7" y="538"/>
                  </a:lnTo>
                  <a:lnTo>
                    <a:pt x="13" y="507"/>
                  </a:lnTo>
                  <a:lnTo>
                    <a:pt x="20" y="476"/>
                  </a:lnTo>
                  <a:lnTo>
                    <a:pt x="29" y="447"/>
                  </a:lnTo>
                  <a:lnTo>
                    <a:pt x="39" y="418"/>
                  </a:lnTo>
                  <a:lnTo>
                    <a:pt x="50" y="388"/>
                  </a:lnTo>
                  <a:lnTo>
                    <a:pt x="63" y="360"/>
                  </a:lnTo>
                  <a:lnTo>
                    <a:pt x="76" y="332"/>
                  </a:lnTo>
                  <a:lnTo>
                    <a:pt x="92" y="306"/>
                  </a:lnTo>
                  <a:lnTo>
                    <a:pt x="108" y="280"/>
                  </a:lnTo>
                  <a:lnTo>
                    <a:pt x="126" y="256"/>
                  </a:lnTo>
                  <a:lnTo>
                    <a:pt x="145" y="232"/>
                  </a:lnTo>
                  <a:lnTo>
                    <a:pt x="165" y="208"/>
                  </a:lnTo>
                  <a:lnTo>
                    <a:pt x="186" y="186"/>
                  </a:lnTo>
                  <a:lnTo>
                    <a:pt x="208" y="165"/>
                  </a:lnTo>
                  <a:lnTo>
                    <a:pt x="231" y="145"/>
                  </a:lnTo>
                  <a:lnTo>
                    <a:pt x="255" y="126"/>
                  </a:lnTo>
                  <a:lnTo>
                    <a:pt x="280" y="109"/>
                  </a:lnTo>
                  <a:lnTo>
                    <a:pt x="306" y="92"/>
                  </a:lnTo>
                  <a:lnTo>
                    <a:pt x="332" y="76"/>
                  </a:lnTo>
                  <a:lnTo>
                    <a:pt x="360" y="63"/>
                  </a:lnTo>
                  <a:lnTo>
                    <a:pt x="388" y="50"/>
                  </a:lnTo>
                  <a:lnTo>
                    <a:pt x="417" y="39"/>
                  </a:lnTo>
                  <a:lnTo>
                    <a:pt x="447" y="29"/>
                  </a:lnTo>
                  <a:lnTo>
                    <a:pt x="476" y="20"/>
                  </a:lnTo>
                  <a:lnTo>
                    <a:pt x="508" y="13"/>
                  </a:lnTo>
                  <a:lnTo>
                    <a:pt x="539" y="8"/>
                  </a:lnTo>
                  <a:lnTo>
                    <a:pt x="571" y="3"/>
                  </a:lnTo>
                  <a:lnTo>
                    <a:pt x="603" y="1"/>
                  </a:lnTo>
                  <a:lnTo>
                    <a:pt x="636" y="0"/>
                  </a:lnTo>
                  <a:lnTo>
                    <a:pt x="668" y="1"/>
                  </a:lnTo>
                  <a:lnTo>
                    <a:pt x="700" y="3"/>
                  </a:lnTo>
                  <a:lnTo>
                    <a:pt x="733" y="8"/>
                  </a:lnTo>
                  <a:lnTo>
                    <a:pt x="764" y="13"/>
                  </a:lnTo>
                  <a:lnTo>
                    <a:pt x="795" y="20"/>
                  </a:lnTo>
                  <a:lnTo>
                    <a:pt x="825" y="29"/>
                  </a:lnTo>
                  <a:lnTo>
                    <a:pt x="855" y="39"/>
                  </a:lnTo>
                  <a:lnTo>
                    <a:pt x="883" y="50"/>
                  </a:lnTo>
                  <a:lnTo>
                    <a:pt x="912" y="63"/>
                  </a:lnTo>
                  <a:lnTo>
                    <a:pt x="939" y="76"/>
                  </a:lnTo>
                  <a:lnTo>
                    <a:pt x="965" y="92"/>
                  </a:lnTo>
                  <a:lnTo>
                    <a:pt x="992" y="109"/>
                  </a:lnTo>
                  <a:lnTo>
                    <a:pt x="1016" y="126"/>
                  </a:lnTo>
                  <a:lnTo>
                    <a:pt x="1041" y="145"/>
                  </a:lnTo>
                  <a:lnTo>
                    <a:pt x="1064" y="165"/>
                  </a:lnTo>
                  <a:lnTo>
                    <a:pt x="1086" y="186"/>
                  </a:lnTo>
                  <a:lnTo>
                    <a:pt x="1106" y="208"/>
                  </a:lnTo>
                  <a:lnTo>
                    <a:pt x="1127" y="232"/>
                  </a:lnTo>
                  <a:lnTo>
                    <a:pt x="1146" y="256"/>
                  </a:lnTo>
                  <a:lnTo>
                    <a:pt x="1164" y="280"/>
                  </a:lnTo>
                  <a:lnTo>
                    <a:pt x="1179" y="306"/>
                  </a:lnTo>
                  <a:lnTo>
                    <a:pt x="1195" y="332"/>
                  </a:lnTo>
                  <a:lnTo>
                    <a:pt x="1209" y="360"/>
                  </a:lnTo>
                  <a:lnTo>
                    <a:pt x="1222" y="388"/>
                  </a:lnTo>
                  <a:lnTo>
                    <a:pt x="1234" y="418"/>
                  </a:lnTo>
                  <a:lnTo>
                    <a:pt x="1244" y="447"/>
                  </a:lnTo>
                  <a:lnTo>
                    <a:pt x="1251" y="476"/>
                  </a:lnTo>
                  <a:lnTo>
                    <a:pt x="1259" y="507"/>
                  </a:lnTo>
                  <a:lnTo>
                    <a:pt x="1265" y="538"/>
                  </a:lnTo>
                  <a:lnTo>
                    <a:pt x="1269" y="571"/>
                  </a:lnTo>
                  <a:lnTo>
                    <a:pt x="1271" y="603"/>
                  </a:lnTo>
                  <a:lnTo>
                    <a:pt x="1273" y="63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3702050" y="3178176"/>
              <a:ext cx="88900" cy="90488"/>
            </a:xfrm>
            <a:custGeom>
              <a:avLst/>
              <a:gdLst/>
              <a:ahLst/>
              <a:cxnLst>
                <a:cxn ang="0">
                  <a:pos x="508" y="268"/>
                </a:cxn>
                <a:cxn ang="0">
                  <a:pos x="506" y="293"/>
                </a:cxn>
                <a:cxn ang="0">
                  <a:pos x="497" y="330"/>
                </a:cxn>
                <a:cxn ang="0">
                  <a:pos x="478" y="375"/>
                </a:cxn>
                <a:cxn ang="0">
                  <a:pos x="450" y="416"/>
                </a:cxn>
                <a:cxn ang="0">
                  <a:pos x="416" y="450"/>
                </a:cxn>
                <a:cxn ang="0">
                  <a:pos x="376" y="478"/>
                </a:cxn>
                <a:cxn ang="0">
                  <a:pos x="330" y="497"/>
                </a:cxn>
                <a:cxn ang="0">
                  <a:pos x="293" y="506"/>
                </a:cxn>
                <a:cxn ang="0">
                  <a:pos x="267" y="508"/>
                </a:cxn>
                <a:cxn ang="0">
                  <a:pos x="242" y="508"/>
                </a:cxn>
                <a:cxn ang="0">
                  <a:pos x="215" y="506"/>
                </a:cxn>
                <a:cxn ang="0">
                  <a:pos x="191" y="500"/>
                </a:cxn>
                <a:cxn ang="0">
                  <a:pos x="168" y="493"/>
                </a:cxn>
                <a:cxn ang="0">
                  <a:pos x="133" y="478"/>
                </a:cxn>
                <a:cxn ang="0">
                  <a:pos x="93" y="450"/>
                </a:cxn>
                <a:cxn ang="0">
                  <a:pos x="59" y="416"/>
                </a:cxn>
                <a:cxn ang="0">
                  <a:pos x="31" y="375"/>
                </a:cxn>
                <a:cxn ang="0">
                  <a:pos x="16" y="342"/>
                </a:cxn>
                <a:cxn ang="0">
                  <a:pos x="8" y="317"/>
                </a:cxn>
                <a:cxn ang="0">
                  <a:pos x="4" y="293"/>
                </a:cxn>
                <a:cxn ang="0">
                  <a:pos x="1" y="268"/>
                </a:cxn>
                <a:cxn ang="0">
                  <a:pos x="1" y="241"/>
                </a:cxn>
                <a:cxn ang="0">
                  <a:pos x="4" y="215"/>
                </a:cxn>
                <a:cxn ang="0">
                  <a:pos x="8" y="191"/>
                </a:cxn>
                <a:cxn ang="0">
                  <a:pos x="16" y="167"/>
                </a:cxn>
                <a:cxn ang="0">
                  <a:pos x="31" y="133"/>
                </a:cxn>
                <a:cxn ang="0">
                  <a:pos x="59" y="92"/>
                </a:cxn>
                <a:cxn ang="0">
                  <a:pos x="93" y="58"/>
                </a:cxn>
                <a:cxn ang="0">
                  <a:pos x="133" y="32"/>
                </a:cxn>
                <a:cxn ang="0">
                  <a:pos x="179" y="12"/>
                </a:cxn>
                <a:cxn ang="0">
                  <a:pos x="215" y="4"/>
                </a:cxn>
                <a:cxn ang="0">
                  <a:pos x="242" y="0"/>
                </a:cxn>
                <a:cxn ang="0">
                  <a:pos x="267" y="0"/>
                </a:cxn>
                <a:cxn ang="0">
                  <a:pos x="293" y="4"/>
                </a:cxn>
                <a:cxn ang="0">
                  <a:pos x="330" y="12"/>
                </a:cxn>
                <a:cxn ang="0">
                  <a:pos x="376" y="32"/>
                </a:cxn>
                <a:cxn ang="0">
                  <a:pos x="416" y="58"/>
                </a:cxn>
                <a:cxn ang="0">
                  <a:pos x="450" y="92"/>
                </a:cxn>
                <a:cxn ang="0">
                  <a:pos x="478" y="133"/>
                </a:cxn>
                <a:cxn ang="0">
                  <a:pos x="497" y="179"/>
                </a:cxn>
                <a:cxn ang="0">
                  <a:pos x="506" y="215"/>
                </a:cxn>
                <a:cxn ang="0">
                  <a:pos x="508" y="241"/>
                </a:cxn>
              </a:cxnLst>
              <a:rect l="0" t="0" r="r" b="b"/>
              <a:pathLst>
                <a:path w="509" h="508">
                  <a:moveTo>
                    <a:pt x="509" y="254"/>
                  </a:moveTo>
                  <a:lnTo>
                    <a:pt x="508" y="268"/>
                  </a:lnTo>
                  <a:lnTo>
                    <a:pt x="507" y="280"/>
                  </a:lnTo>
                  <a:lnTo>
                    <a:pt x="506" y="293"/>
                  </a:lnTo>
                  <a:lnTo>
                    <a:pt x="504" y="305"/>
                  </a:lnTo>
                  <a:lnTo>
                    <a:pt x="497" y="330"/>
                  </a:lnTo>
                  <a:lnTo>
                    <a:pt x="489" y="353"/>
                  </a:lnTo>
                  <a:lnTo>
                    <a:pt x="478" y="375"/>
                  </a:lnTo>
                  <a:lnTo>
                    <a:pt x="465" y="396"/>
                  </a:lnTo>
                  <a:lnTo>
                    <a:pt x="450" y="416"/>
                  </a:lnTo>
                  <a:lnTo>
                    <a:pt x="434" y="434"/>
                  </a:lnTo>
                  <a:lnTo>
                    <a:pt x="416" y="450"/>
                  </a:lnTo>
                  <a:lnTo>
                    <a:pt x="396" y="465"/>
                  </a:lnTo>
                  <a:lnTo>
                    <a:pt x="376" y="478"/>
                  </a:lnTo>
                  <a:lnTo>
                    <a:pt x="354" y="488"/>
                  </a:lnTo>
                  <a:lnTo>
                    <a:pt x="330" y="497"/>
                  </a:lnTo>
                  <a:lnTo>
                    <a:pt x="306" y="504"/>
                  </a:lnTo>
                  <a:lnTo>
                    <a:pt x="293" y="506"/>
                  </a:lnTo>
                  <a:lnTo>
                    <a:pt x="281" y="507"/>
                  </a:lnTo>
                  <a:lnTo>
                    <a:pt x="267" y="508"/>
                  </a:lnTo>
                  <a:lnTo>
                    <a:pt x="254" y="508"/>
                  </a:lnTo>
                  <a:lnTo>
                    <a:pt x="242" y="508"/>
                  </a:lnTo>
                  <a:lnTo>
                    <a:pt x="229" y="507"/>
                  </a:lnTo>
                  <a:lnTo>
                    <a:pt x="215" y="506"/>
                  </a:lnTo>
                  <a:lnTo>
                    <a:pt x="203" y="504"/>
                  </a:lnTo>
                  <a:lnTo>
                    <a:pt x="191" y="500"/>
                  </a:lnTo>
                  <a:lnTo>
                    <a:pt x="179" y="497"/>
                  </a:lnTo>
                  <a:lnTo>
                    <a:pt x="168" y="493"/>
                  </a:lnTo>
                  <a:lnTo>
                    <a:pt x="156" y="488"/>
                  </a:lnTo>
                  <a:lnTo>
                    <a:pt x="133" y="478"/>
                  </a:lnTo>
                  <a:lnTo>
                    <a:pt x="112" y="465"/>
                  </a:lnTo>
                  <a:lnTo>
                    <a:pt x="93" y="450"/>
                  </a:lnTo>
                  <a:lnTo>
                    <a:pt x="75" y="434"/>
                  </a:lnTo>
                  <a:lnTo>
                    <a:pt x="59" y="416"/>
                  </a:lnTo>
                  <a:lnTo>
                    <a:pt x="44" y="396"/>
                  </a:lnTo>
                  <a:lnTo>
                    <a:pt x="31" y="375"/>
                  </a:lnTo>
                  <a:lnTo>
                    <a:pt x="20" y="353"/>
                  </a:lnTo>
                  <a:lnTo>
                    <a:pt x="16" y="342"/>
                  </a:lnTo>
                  <a:lnTo>
                    <a:pt x="12" y="330"/>
                  </a:lnTo>
                  <a:lnTo>
                    <a:pt x="8" y="317"/>
                  </a:lnTo>
                  <a:lnTo>
                    <a:pt x="6" y="305"/>
                  </a:lnTo>
                  <a:lnTo>
                    <a:pt x="4" y="293"/>
                  </a:lnTo>
                  <a:lnTo>
                    <a:pt x="1" y="280"/>
                  </a:lnTo>
                  <a:lnTo>
                    <a:pt x="1" y="268"/>
                  </a:lnTo>
                  <a:lnTo>
                    <a:pt x="0" y="254"/>
                  </a:lnTo>
                  <a:lnTo>
                    <a:pt x="1" y="241"/>
                  </a:lnTo>
                  <a:lnTo>
                    <a:pt x="1" y="229"/>
                  </a:lnTo>
                  <a:lnTo>
                    <a:pt x="4" y="215"/>
                  </a:lnTo>
                  <a:lnTo>
                    <a:pt x="6" y="203"/>
                  </a:lnTo>
                  <a:lnTo>
                    <a:pt x="8" y="191"/>
                  </a:lnTo>
                  <a:lnTo>
                    <a:pt x="12" y="179"/>
                  </a:lnTo>
                  <a:lnTo>
                    <a:pt x="16" y="167"/>
                  </a:lnTo>
                  <a:lnTo>
                    <a:pt x="20" y="156"/>
                  </a:lnTo>
                  <a:lnTo>
                    <a:pt x="31" y="133"/>
                  </a:lnTo>
                  <a:lnTo>
                    <a:pt x="44" y="112"/>
                  </a:lnTo>
                  <a:lnTo>
                    <a:pt x="59" y="92"/>
                  </a:lnTo>
                  <a:lnTo>
                    <a:pt x="75" y="75"/>
                  </a:lnTo>
                  <a:lnTo>
                    <a:pt x="93" y="58"/>
                  </a:lnTo>
                  <a:lnTo>
                    <a:pt x="112" y="44"/>
                  </a:lnTo>
                  <a:lnTo>
                    <a:pt x="133" y="32"/>
                  </a:lnTo>
                  <a:lnTo>
                    <a:pt x="156" y="20"/>
                  </a:lnTo>
                  <a:lnTo>
                    <a:pt x="179" y="12"/>
                  </a:lnTo>
                  <a:lnTo>
                    <a:pt x="203" y="6"/>
                  </a:lnTo>
                  <a:lnTo>
                    <a:pt x="215" y="4"/>
                  </a:lnTo>
                  <a:lnTo>
                    <a:pt x="229" y="2"/>
                  </a:lnTo>
                  <a:lnTo>
                    <a:pt x="242" y="0"/>
                  </a:lnTo>
                  <a:lnTo>
                    <a:pt x="254" y="0"/>
                  </a:lnTo>
                  <a:lnTo>
                    <a:pt x="267" y="0"/>
                  </a:lnTo>
                  <a:lnTo>
                    <a:pt x="281" y="2"/>
                  </a:lnTo>
                  <a:lnTo>
                    <a:pt x="293" y="4"/>
                  </a:lnTo>
                  <a:lnTo>
                    <a:pt x="306" y="6"/>
                  </a:lnTo>
                  <a:lnTo>
                    <a:pt x="330" y="12"/>
                  </a:lnTo>
                  <a:lnTo>
                    <a:pt x="354" y="20"/>
                  </a:lnTo>
                  <a:lnTo>
                    <a:pt x="376" y="32"/>
                  </a:lnTo>
                  <a:lnTo>
                    <a:pt x="396" y="44"/>
                  </a:lnTo>
                  <a:lnTo>
                    <a:pt x="416" y="58"/>
                  </a:lnTo>
                  <a:lnTo>
                    <a:pt x="434" y="75"/>
                  </a:lnTo>
                  <a:lnTo>
                    <a:pt x="450" y="92"/>
                  </a:lnTo>
                  <a:lnTo>
                    <a:pt x="465" y="112"/>
                  </a:lnTo>
                  <a:lnTo>
                    <a:pt x="478" y="133"/>
                  </a:lnTo>
                  <a:lnTo>
                    <a:pt x="489" y="156"/>
                  </a:lnTo>
                  <a:lnTo>
                    <a:pt x="497" y="179"/>
                  </a:lnTo>
                  <a:lnTo>
                    <a:pt x="504" y="203"/>
                  </a:lnTo>
                  <a:lnTo>
                    <a:pt x="506" y="215"/>
                  </a:lnTo>
                  <a:lnTo>
                    <a:pt x="507" y="229"/>
                  </a:lnTo>
                  <a:lnTo>
                    <a:pt x="508" y="241"/>
                  </a:lnTo>
                  <a:lnTo>
                    <a:pt x="509" y="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4056063" y="3121026"/>
              <a:ext cx="223837" cy="225425"/>
            </a:xfrm>
            <a:custGeom>
              <a:avLst/>
              <a:gdLst/>
              <a:ahLst/>
              <a:cxnLst>
                <a:cxn ang="0">
                  <a:pos x="1270" y="700"/>
                </a:cxn>
                <a:cxn ang="0">
                  <a:pos x="1253" y="794"/>
                </a:cxn>
                <a:cxn ang="0">
                  <a:pos x="1223" y="883"/>
                </a:cxn>
                <a:cxn ang="0">
                  <a:pos x="1181" y="965"/>
                </a:cxn>
                <a:cxn ang="0">
                  <a:pos x="1128" y="1040"/>
                </a:cxn>
                <a:cxn ang="0">
                  <a:pos x="1064" y="1106"/>
                </a:cxn>
                <a:cxn ang="0">
                  <a:pos x="992" y="1162"/>
                </a:cxn>
                <a:cxn ang="0">
                  <a:pos x="913" y="1209"/>
                </a:cxn>
                <a:cxn ang="0">
                  <a:pos x="825" y="1243"/>
                </a:cxn>
                <a:cxn ang="0">
                  <a:pos x="733" y="1264"/>
                </a:cxn>
                <a:cxn ang="0">
                  <a:pos x="636" y="1271"/>
                </a:cxn>
                <a:cxn ang="0">
                  <a:pos x="539" y="1264"/>
                </a:cxn>
                <a:cxn ang="0">
                  <a:pos x="447" y="1243"/>
                </a:cxn>
                <a:cxn ang="0">
                  <a:pos x="360" y="1209"/>
                </a:cxn>
                <a:cxn ang="0">
                  <a:pos x="281" y="1162"/>
                </a:cxn>
                <a:cxn ang="0">
                  <a:pos x="208" y="1106"/>
                </a:cxn>
                <a:cxn ang="0">
                  <a:pos x="145" y="1040"/>
                </a:cxn>
                <a:cxn ang="0">
                  <a:pos x="92" y="965"/>
                </a:cxn>
                <a:cxn ang="0">
                  <a:pos x="50" y="883"/>
                </a:cxn>
                <a:cxn ang="0">
                  <a:pos x="20" y="794"/>
                </a:cxn>
                <a:cxn ang="0">
                  <a:pos x="3" y="700"/>
                </a:cxn>
                <a:cxn ang="0">
                  <a:pos x="1" y="603"/>
                </a:cxn>
                <a:cxn ang="0">
                  <a:pos x="13" y="507"/>
                </a:cxn>
                <a:cxn ang="0">
                  <a:pos x="39" y="418"/>
                </a:cxn>
                <a:cxn ang="0">
                  <a:pos x="77" y="332"/>
                </a:cxn>
                <a:cxn ang="0">
                  <a:pos x="126" y="256"/>
                </a:cxn>
                <a:cxn ang="0">
                  <a:pos x="186" y="186"/>
                </a:cxn>
                <a:cxn ang="0">
                  <a:pos x="256" y="126"/>
                </a:cxn>
                <a:cxn ang="0">
                  <a:pos x="333" y="76"/>
                </a:cxn>
                <a:cxn ang="0">
                  <a:pos x="418" y="39"/>
                </a:cxn>
                <a:cxn ang="0">
                  <a:pos x="508" y="13"/>
                </a:cxn>
                <a:cxn ang="0">
                  <a:pos x="603" y="1"/>
                </a:cxn>
                <a:cxn ang="0">
                  <a:pos x="702" y="3"/>
                </a:cxn>
                <a:cxn ang="0">
                  <a:pos x="795" y="20"/>
                </a:cxn>
                <a:cxn ang="0">
                  <a:pos x="884" y="50"/>
                </a:cxn>
                <a:cxn ang="0">
                  <a:pos x="966" y="92"/>
                </a:cxn>
                <a:cxn ang="0">
                  <a:pos x="1041" y="145"/>
                </a:cxn>
                <a:cxn ang="0">
                  <a:pos x="1108" y="208"/>
                </a:cxn>
                <a:cxn ang="0">
                  <a:pos x="1164" y="280"/>
                </a:cxn>
                <a:cxn ang="0">
                  <a:pos x="1210" y="360"/>
                </a:cxn>
                <a:cxn ang="0">
                  <a:pos x="1244" y="447"/>
                </a:cxn>
                <a:cxn ang="0">
                  <a:pos x="1265" y="538"/>
                </a:cxn>
                <a:cxn ang="0">
                  <a:pos x="1273" y="636"/>
                </a:cxn>
              </a:cxnLst>
              <a:rect l="0" t="0" r="r" b="b"/>
              <a:pathLst>
                <a:path w="1273" h="1271">
                  <a:moveTo>
                    <a:pt x="1273" y="636"/>
                  </a:moveTo>
                  <a:lnTo>
                    <a:pt x="1272" y="668"/>
                  </a:lnTo>
                  <a:lnTo>
                    <a:pt x="1270" y="700"/>
                  </a:lnTo>
                  <a:lnTo>
                    <a:pt x="1265" y="732"/>
                  </a:lnTo>
                  <a:lnTo>
                    <a:pt x="1260" y="763"/>
                  </a:lnTo>
                  <a:lnTo>
                    <a:pt x="1253" y="794"/>
                  </a:lnTo>
                  <a:lnTo>
                    <a:pt x="1244" y="824"/>
                  </a:lnTo>
                  <a:lnTo>
                    <a:pt x="1234" y="854"/>
                  </a:lnTo>
                  <a:lnTo>
                    <a:pt x="1223" y="883"/>
                  </a:lnTo>
                  <a:lnTo>
                    <a:pt x="1210" y="912"/>
                  </a:lnTo>
                  <a:lnTo>
                    <a:pt x="1195" y="939"/>
                  </a:lnTo>
                  <a:lnTo>
                    <a:pt x="1181" y="965"/>
                  </a:lnTo>
                  <a:lnTo>
                    <a:pt x="1164" y="992"/>
                  </a:lnTo>
                  <a:lnTo>
                    <a:pt x="1146" y="1016"/>
                  </a:lnTo>
                  <a:lnTo>
                    <a:pt x="1128" y="1040"/>
                  </a:lnTo>
                  <a:lnTo>
                    <a:pt x="1108" y="1063"/>
                  </a:lnTo>
                  <a:lnTo>
                    <a:pt x="1087" y="1085"/>
                  </a:lnTo>
                  <a:lnTo>
                    <a:pt x="1064" y="1106"/>
                  </a:lnTo>
                  <a:lnTo>
                    <a:pt x="1041" y="1126"/>
                  </a:lnTo>
                  <a:lnTo>
                    <a:pt x="1017" y="1145"/>
                  </a:lnTo>
                  <a:lnTo>
                    <a:pt x="992" y="1162"/>
                  </a:lnTo>
                  <a:lnTo>
                    <a:pt x="966" y="1179"/>
                  </a:lnTo>
                  <a:lnTo>
                    <a:pt x="939" y="1194"/>
                  </a:lnTo>
                  <a:lnTo>
                    <a:pt x="913" y="1209"/>
                  </a:lnTo>
                  <a:lnTo>
                    <a:pt x="884" y="1221"/>
                  </a:lnTo>
                  <a:lnTo>
                    <a:pt x="855" y="1233"/>
                  </a:lnTo>
                  <a:lnTo>
                    <a:pt x="825" y="1243"/>
                  </a:lnTo>
                  <a:lnTo>
                    <a:pt x="795" y="1251"/>
                  </a:lnTo>
                  <a:lnTo>
                    <a:pt x="765" y="1259"/>
                  </a:lnTo>
                  <a:lnTo>
                    <a:pt x="733" y="1264"/>
                  </a:lnTo>
                  <a:lnTo>
                    <a:pt x="702" y="1268"/>
                  </a:lnTo>
                  <a:lnTo>
                    <a:pt x="669" y="1271"/>
                  </a:lnTo>
                  <a:lnTo>
                    <a:pt x="636" y="1271"/>
                  </a:lnTo>
                  <a:lnTo>
                    <a:pt x="603" y="1271"/>
                  </a:lnTo>
                  <a:lnTo>
                    <a:pt x="571" y="1268"/>
                  </a:lnTo>
                  <a:lnTo>
                    <a:pt x="539" y="1264"/>
                  </a:lnTo>
                  <a:lnTo>
                    <a:pt x="508" y="1259"/>
                  </a:lnTo>
                  <a:lnTo>
                    <a:pt x="477" y="1251"/>
                  </a:lnTo>
                  <a:lnTo>
                    <a:pt x="447" y="1243"/>
                  </a:lnTo>
                  <a:lnTo>
                    <a:pt x="418" y="1233"/>
                  </a:lnTo>
                  <a:lnTo>
                    <a:pt x="389" y="1221"/>
                  </a:lnTo>
                  <a:lnTo>
                    <a:pt x="360" y="1209"/>
                  </a:lnTo>
                  <a:lnTo>
                    <a:pt x="333" y="1194"/>
                  </a:lnTo>
                  <a:lnTo>
                    <a:pt x="306" y="1179"/>
                  </a:lnTo>
                  <a:lnTo>
                    <a:pt x="281" y="1162"/>
                  </a:lnTo>
                  <a:lnTo>
                    <a:pt x="256" y="1145"/>
                  </a:lnTo>
                  <a:lnTo>
                    <a:pt x="232" y="1126"/>
                  </a:lnTo>
                  <a:lnTo>
                    <a:pt x="208" y="1106"/>
                  </a:lnTo>
                  <a:lnTo>
                    <a:pt x="186" y="1085"/>
                  </a:lnTo>
                  <a:lnTo>
                    <a:pt x="165" y="1063"/>
                  </a:lnTo>
                  <a:lnTo>
                    <a:pt x="145" y="1040"/>
                  </a:lnTo>
                  <a:lnTo>
                    <a:pt x="126" y="1016"/>
                  </a:lnTo>
                  <a:lnTo>
                    <a:pt x="109" y="992"/>
                  </a:lnTo>
                  <a:lnTo>
                    <a:pt x="92" y="965"/>
                  </a:lnTo>
                  <a:lnTo>
                    <a:pt x="77" y="939"/>
                  </a:lnTo>
                  <a:lnTo>
                    <a:pt x="63" y="912"/>
                  </a:lnTo>
                  <a:lnTo>
                    <a:pt x="50" y="883"/>
                  </a:lnTo>
                  <a:lnTo>
                    <a:pt x="39" y="854"/>
                  </a:lnTo>
                  <a:lnTo>
                    <a:pt x="29" y="824"/>
                  </a:lnTo>
                  <a:lnTo>
                    <a:pt x="20" y="794"/>
                  </a:lnTo>
                  <a:lnTo>
                    <a:pt x="13" y="763"/>
                  </a:lnTo>
                  <a:lnTo>
                    <a:pt x="8" y="732"/>
                  </a:lnTo>
                  <a:lnTo>
                    <a:pt x="3" y="700"/>
                  </a:lnTo>
                  <a:lnTo>
                    <a:pt x="1" y="668"/>
                  </a:lnTo>
                  <a:lnTo>
                    <a:pt x="0" y="636"/>
                  </a:lnTo>
                  <a:lnTo>
                    <a:pt x="1" y="603"/>
                  </a:lnTo>
                  <a:lnTo>
                    <a:pt x="3" y="571"/>
                  </a:lnTo>
                  <a:lnTo>
                    <a:pt x="8" y="538"/>
                  </a:lnTo>
                  <a:lnTo>
                    <a:pt x="13" y="507"/>
                  </a:lnTo>
                  <a:lnTo>
                    <a:pt x="20" y="476"/>
                  </a:lnTo>
                  <a:lnTo>
                    <a:pt x="29" y="447"/>
                  </a:lnTo>
                  <a:lnTo>
                    <a:pt x="39" y="418"/>
                  </a:lnTo>
                  <a:lnTo>
                    <a:pt x="50" y="388"/>
                  </a:lnTo>
                  <a:lnTo>
                    <a:pt x="63" y="360"/>
                  </a:lnTo>
                  <a:lnTo>
                    <a:pt x="77" y="332"/>
                  </a:lnTo>
                  <a:lnTo>
                    <a:pt x="92" y="306"/>
                  </a:lnTo>
                  <a:lnTo>
                    <a:pt x="109" y="280"/>
                  </a:lnTo>
                  <a:lnTo>
                    <a:pt x="126" y="256"/>
                  </a:lnTo>
                  <a:lnTo>
                    <a:pt x="145" y="232"/>
                  </a:lnTo>
                  <a:lnTo>
                    <a:pt x="165" y="208"/>
                  </a:lnTo>
                  <a:lnTo>
                    <a:pt x="186" y="186"/>
                  </a:lnTo>
                  <a:lnTo>
                    <a:pt x="208" y="165"/>
                  </a:lnTo>
                  <a:lnTo>
                    <a:pt x="232" y="145"/>
                  </a:lnTo>
                  <a:lnTo>
                    <a:pt x="256" y="126"/>
                  </a:lnTo>
                  <a:lnTo>
                    <a:pt x="281" y="109"/>
                  </a:lnTo>
                  <a:lnTo>
                    <a:pt x="306" y="92"/>
                  </a:lnTo>
                  <a:lnTo>
                    <a:pt x="333" y="76"/>
                  </a:lnTo>
                  <a:lnTo>
                    <a:pt x="360" y="63"/>
                  </a:lnTo>
                  <a:lnTo>
                    <a:pt x="389" y="50"/>
                  </a:lnTo>
                  <a:lnTo>
                    <a:pt x="418" y="39"/>
                  </a:lnTo>
                  <a:lnTo>
                    <a:pt x="447" y="29"/>
                  </a:lnTo>
                  <a:lnTo>
                    <a:pt x="477" y="20"/>
                  </a:lnTo>
                  <a:lnTo>
                    <a:pt x="508" y="13"/>
                  </a:lnTo>
                  <a:lnTo>
                    <a:pt x="539" y="8"/>
                  </a:lnTo>
                  <a:lnTo>
                    <a:pt x="571" y="3"/>
                  </a:lnTo>
                  <a:lnTo>
                    <a:pt x="603" y="1"/>
                  </a:lnTo>
                  <a:lnTo>
                    <a:pt x="636" y="0"/>
                  </a:lnTo>
                  <a:lnTo>
                    <a:pt x="669" y="1"/>
                  </a:lnTo>
                  <a:lnTo>
                    <a:pt x="702" y="3"/>
                  </a:lnTo>
                  <a:lnTo>
                    <a:pt x="733" y="8"/>
                  </a:lnTo>
                  <a:lnTo>
                    <a:pt x="765" y="13"/>
                  </a:lnTo>
                  <a:lnTo>
                    <a:pt x="795" y="20"/>
                  </a:lnTo>
                  <a:lnTo>
                    <a:pt x="825" y="29"/>
                  </a:lnTo>
                  <a:lnTo>
                    <a:pt x="855" y="39"/>
                  </a:lnTo>
                  <a:lnTo>
                    <a:pt x="884" y="50"/>
                  </a:lnTo>
                  <a:lnTo>
                    <a:pt x="913" y="63"/>
                  </a:lnTo>
                  <a:lnTo>
                    <a:pt x="939" y="76"/>
                  </a:lnTo>
                  <a:lnTo>
                    <a:pt x="966" y="92"/>
                  </a:lnTo>
                  <a:lnTo>
                    <a:pt x="992" y="109"/>
                  </a:lnTo>
                  <a:lnTo>
                    <a:pt x="1017" y="126"/>
                  </a:lnTo>
                  <a:lnTo>
                    <a:pt x="1041" y="145"/>
                  </a:lnTo>
                  <a:lnTo>
                    <a:pt x="1064" y="165"/>
                  </a:lnTo>
                  <a:lnTo>
                    <a:pt x="1087" y="186"/>
                  </a:lnTo>
                  <a:lnTo>
                    <a:pt x="1108" y="208"/>
                  </a:lnTo>
                  <a:lnTo>
                    <a:pt x="1128" y="232"/>
                  </a:lnTo>
                  <a:lnTo>
                    <a:pt x="1146" y="256"/>
                  </a:lnTo>
                  <a:lnTo>
                    <a:pt x="1164" y="280"/>
                  </a:lnTo>
                  <a:lnTo>
                    <a:pt x="1181" y="306"/>
                  </a:lnTo>
                  <a:lnTo>
                    <a:pt x="1195" y="332"/>
                  </a:lnTo>
                  <a:lnTo>
                    <a:pt x="1210" y="360"/>
                  </a:lnTo>
                  <a:lnTo>
                    <a:pt x="1223" y="388"/>
                  </a:lnTo>
                  <a:lnTo>
                    <a:pt x="1234" y="418"/>
                  </a:lnTo>
                  <a:lnTo>
                    <a:pt x="1244" y="447"/>
                  </a:lnTo>
                  <a:lnTo>
                    <a:pt x="1253" y="476"/>
                  </a:lnTo>
                  <a:lnTo>
                    <a:pt x="1260" y="507"/>
                  </a:lnTo>
                  <a:lnTo>
                    <a:pt x="1265" y="538"/>
                  </a:lnTo>
                  <a:lnTo>
                    <a:pt x="1270" y="571"/>
                  </a:lnTo>
                  <a:lnTo>
                    <a:pt x="1272" y="603"/>
                  </a:lnTo>
                  <a:lnTo>
                    <a:pt x="1273" y="636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4124325" y="3181351"/>
              <a:ext cx="88900" cy="88900"/>
            </a:xfrm>
            <a:custGeom>
              <a:avLst/>
              <a:gdLst/>
              <a:ahLst/>
              <a:cxnLst>
                <a:cxn ang="0">
                  <a:pos x="508" y="267"/>
                </a:cxn>
                <a:cxn ang="0">
                  <a:pos x="505" y="292"/>
                </a:cxn>
                <a:cxn ang="0">
                  <a:pos x="497" y="329"/>
                </a:cxn>
                <a:cxn ang="0">
                  <a:pos x="477" y="374"/>
                </a:cxn>
                <a:cxn ang="0">
                  <a:pos x="450" y="415"/>
                </a:cxn>
                <a:cxn ang="0">
                  <a:pos x="416" y="449"/>
                </a:cxn>
                <a:cxn ang="0">
                  <a:pos x="375" y="476"/>
                </a:cxn>
                <a:cxn ang="0">
                  <a:pos x="329" y="496"/>
                </a:cxn>
                <a:cxn ang="0">
                  <a:pos x="293" y="504"/>
                </a:cxn>
                <a:cxn ang="0">
                  <a:pos x="267" y="507"/>
                </a:cxn>
                <a:cxn ang="0">
                  <a:pos x="241" y="507"/>
                </a:cxn>
                <a:cxn ang="0">
                  <a:pos x="215" y="504"/>
                </a:cxn>
                <a:cxn ang="0">
                  <a:pos x="191" y="499"/>
                </a:cxn>
                <a:cxn ang="0">
                  <a:pos x="166" y="492"/>
                </a:cxn>
                <a:cxn ang="0">
                  <a:pos x="133" y="476"/>
                </a:cxn>
                <a:cxn ang="0">
                  <a:pos x="92" y="449"/>
                </a:cxn>
                <a:cxn ang="0">
                  <a:pos x="58" y="415"/>
                </a:cxn>
                <a:cxn ang="0">
                  <a:pos x="30" y="374"/>
                </a:cxn>
                <a:cxn ang="0">
                  <a:pos x="16" y="341"/>
                </a:cxn>
                <a:cxn ang="0">
                  <a:pos x="8" y="317"/>
                </a:cxn>
                <a:cxn ang="0">
                  <a:pos x="2" y="292"/>
                </a:cxn>
                <a:cxn ang="0">
                  <a:pos x="0" y="267"/>
                </a:cxn>
                <a:cxn ang="0">
                  <a:pos x="0" y="240"/>
                </a:cxn>
                <a:cxn ang="0">
                  <a:pos x="2" y="215"/>
                </a:cxn>
                <a:cxn ang="0">
                  <a:pos x="8" y="190"/>
                </a:cxn>
                <a:cxn ang="0">
                  <a:pos x="16" y="166"/>
                </a:cxn>
                <a:cxn ang="0">
                  <a:pos x="30" y="133"/>
                </a:cxn>
                <a:cxn ang="0">
                  <a:pos x="58" y="92"/>
                </a:cxn>
                <a:cxn ang="0">
                  <a:pos x="92" y="57"/>
                </a:cxn>
                <a:cxn ang="0">
                  <a:pos x="133" y="31"/>
                </a:cxn>
                <a:cxn ang="0">
                  <a:pos x="179" y="11"/>
                </a:cxn>
                <a:cxn ang="0">
                  <a:pos x="215" y="3"/>
                </a:cxn>
                <a:cxn ang="0">
                  <a:pos x="241" y="0"/>
                </a:cxn>
                <a:cxn ang="0">
                  <a:pos x="267" y="0"/>
                </a:cxn>
                <a:cxn ang="0">
                  <a:pos x="293" y="3"/>
                </a:cxn>
                <a:cxn ang="0">
                  <a:pos x="329" y="11"/>
                </a:cxn>
                <a:cxn ang="0">
                  <a:pos x="375" y="31"/>
                </a:cxn>
                <a:cxn ang="0">
                  <a:pos x="416" y="57"/>
                </a:cxn>
                <a:cxn ang="0">
                  <a:pos x="450" y="92"/>
                </a:cxn>
                <a:cxn ang="0">
                  <a:pos x="477" y="133"/>
                </a:cxn>
                <a:cxn ang="0">
                  <a:pos x="497" y="178"/>
                </a:cxn>
                <a:cxn ang="0">
                  <a:pos x="505" y="215"/>
                </a:cxn>
                <a:cxn ang="0">
                  <a:pos x="508" y="240"/>
                </a:cxn>
              </a:cxnLst>
              <a:rect l="0" t="0" r="r" b="b"/>
              <a:pathLst>
                <a:path w="508" h="507">
                  <a:moveTo>
                    <a:pt x="508" y="253"/>
                  </a:moveTo>
                  <a:lnTo>
                    <a:pt x="508" y="267"/>
                  </a:lnTo>
                  <a:lnTo>
                    <a:pt x="507" y="279"/>
                  </a:lnTo>
                  <a:lnTo>
                    <a:pt x="505" y="292"/>
                  </a:lnTo>
                  <a:lnTo>
                    <a:pt x="502" y="304"/>
                  </a:lnTo>
                  <a:lnTo>
                    <a:pt x="497" y="329"/>
                  </a:lnTo>
                  <a:lnTo>
                    <a:pt x="488" y="352"/>
                  </a:lnTo>
                  <a:lnTo>
                    <a:pt x="477" y="374"/>
                  </a:lnTo>
                  <a:lnTo>
                    <a:pt x="465" y="395"/>
                  </a:lnTo>
                  <a:lnTo>
                    <a:pt x="450" y="415"/>
                  </a:lnTo>
                  <a:lnTo>
                    <a:pt x="434" y="433"/>
                  </a:lnTo>
                  <a:lnTo>
                    <a:pt x="416" y="449"/>
                  </a:lnTo>
                  <a:lnTo>
                    <a:pt x="396" y="464"/>
                  </a:lnTo>
                  <a:lnTo>
                    <a:pt x="375" y="476"/>
                  </a:lnTo>
                  <a:lnTo>
                    <a:pt x="353" y="487"/>
                  </a:lnTo>
                  <a:lnTo>
                    <a:pt x="329" y="496"/>
                  </a:lnTo>
                  <a:lnTo>
                    <a:pt x="305" y="502"/>
                  </a:lnTo>
                  <a:lnTo>
                    <a:pt x="293" y="504"/>
                  </a:lnTo>
                  <a:lnTo>
                    <a:pt x="280" y="506"/>
                  </a:lnTo>
                  <a:lnTo>
                    <a:pt x="267" y="507"/>
                  </a:lnTo>
                  <a:lnTo>
                    <a:pt x="254" y="507"/>
                  </a:lnTo>
                  <a:lnTo>
                    <a:pt x="241" y="507"/>
                  </a:lnTo>
                  <a:lnTo>
                    <a:pt x="229" y="506"/>
                  </a:lnTo>
                  <a:lnTo>
                    <a:pt x="215" y="504"/>
                  </a:lnTo>
                  <a:lnTo>
                    <a:pt x="203" y="502"/>
                  </a:lnTo>
                  <a:lnTo>
                    <a:pt x="191" y="499"/>
                  </a:lnTo>
                  <a:lnTo>
                    <a:pt x="179" y="496"/>
                  </a:lnTo>
                  <a:lnTo>
                    <a:pt x="166" y="492"/>
                  </a:lnTo>
                  <a:lnTo>
                    <a:pt x="155" y="487"/>
                  </a:lnTo>
                  <a:lnTo>
                    <a:pt x="133" y="476"/>
                  </a:lnTo>
                  <a:lnTo>
                    <a:pt x="112" y="464"/>
                  </a:lnTo>
                  <a:lnTo>
                    <a:pt x="92" y="449"/>
                  </a:lnTo>
                  <a:lnTo>
                    <a:pt x="74" y="433"/>
                  </a:lnTo>
                  <a:lnTo>
                    <a:pt x="58" y="415"/>
                  </a:lnTo>
                  <a:lnTo>
                    <a:pt x="43" y="395"/>
                  </a:lnTo>
                  <a:lnTo>
                    <a:pt x="30" y="374"/>
                  </a:lnTo>
                  <a:lnTo>
                    <a:pt x="20" y="352"/>
                  </a:lnTo>
                  <a:lnTo>
                    <a:pt x="16" y="341"/>
                  </a:lnTo>
                  <a:lnTo>
                    <a:pt x="11" y="329"/>
                  </a:lnTo>
                  <a:lnTo>
                    <a:pt x="8" y="317"/>
                  </a:lnTo>
                  <a:lnTo>
                    <a:pt x="5" y="304"/>
                  </a:lnTo>
                  <a:lnTo>
                    <a:pt x="2" y="292"/>
                  </a:lnTo>
                  <a:lnTo>
                    <a:pt x="1" y="279"/>
                  </a:lnTo>
                  <a:lnTo>
                    <a:pt x="0" y="267"/>
                  </a:lnTo>
                  <a:lnTo>
                    <a:pt x="0" y="253"/>
                  </a:lnTo>
                  <a:lnTo>
                    <a:pt x="0" y="240"/>
                  </a:lnTo>
                  <a:lnTo>
                    <a:pt x="1" y="228"/>
                  </a:lnTo>
                  <a:lnTo>
                    <a:pt x="2" y="215"/>
                  </a:lnTo>
                  <a:lnTo>
                    <a:pt x="5" y="202"/>
                  </a:lnTo>
                  <a:lnTo>
                    <a:pt x="8" y="190"/>
                  </a:lnTo>
                  <a:lnTo>
                    <a:pt x="11" y="178"/>
                  </a:lnTo>
                  <a:lnTo>
                    <a:pt x="16" y="166"/>
                  </a:lnTo>
                  <a:lnTo>
                    <a:pt x="20" y="155"/>
                  </a:lnTo>
                  <a:lnTo>
                    <a:pt x="30" y="133"/>
                  </a:lnTo>
                  <a:lnTo>
                    <a:pt x="43" y="112"/>
                  </a:lnTo>
                  <a:lnTo>
                    <a:pt x="58" y="92"/>
                  </a:lnTo>
                  <a:lnTo>
                    <a:pt x="74" y="74"/>
                  </a:lnTo>
                  <a:lnTo>
                    <a:pt x="92" y="57"/>
                  </a:lnTo>
                  <a:lnTo>
                    <a:pt x="112" y="43"/>
                  </a:lnTo>
                  <a:lnTo>
                    <a:pt x="133" y="31"/>
                  </a:lnTo>
                  <a:lnTo>
                    <a:pt x="155" y="20"/>
                  </a:lnTo>
                  <a:lnTo>
                    <a:pt x="179" y="11"/>
                  </a:lnTo>
                  <a:lnTo>
                    <a:pt x="203" y="5"/>
                  </a:lnTo>
                  <a:lnTo>
                    <a:pt x="215" y="3"/>
                  </a:lnTo>
                  <a:lnTo>
                    <a:pt x="229" y="1"/>
                  </a:lnTo>
                  <a:lnTo>
                    <a:pt x="241" y="0"/>
                  </a:lnTo>
                  <a:lnTo>
                    <a:pt x="254" y="0"/>
                  </a:lnTo>
                  <a:lnTo>
                    <a:pt x="267" y="0"/>
                  </a:lnTo>
                  <a:lnTo>
                    <a:pt x="280" y="1"/>
                  </a:lnTo>
                  <a:lnTo>
                    <a:pt x="293" y="3"/>
                  </a:lnTo>
                  <a:lnTo>
                    <a:pt x="305" y="5"/>
                  </a:lnTo>
                  <a:lnTo>
                    <a:pt x="329" y="11"/>
                  </a:lnTo>
                  <a:lnTo>
                    <a:pt x="353" y="20"/>
                  </a:lnTo>
                  <a:lnTo>
                    <a:pt x="375" y="31"/>
                  </a:lnTo>
                  <a:lnTo>
                    <a:pt x="396" y="43"/>
                  </a:lnTo>
                  <a:lnTo>
                    <a:pt x="416" y="57"/>
                  </a:lnTo>
                  <a:lnTo>
                    <a:pt x="434" y="74"/>
                  </a:lnTo>
                  <a:lnTo>
                    <a:pt x="450" y="92"/>
                  </a:lnTo>
                  <a:lnTo>
                    <a:pt x="465" y="112"/>
                  </a:lnTo>
                  <a:lnTo>
                    <a:pt x="477" y="133"/>
                  </a:lnTo>
                  <a:lnTo>
                    <a:pt x="488" y="155"/>
                  </a:lnTo>
                  <a:lnTo>
                    <a:pt x="497" y="178"/>
                  </a:lnTo>
                  <a:lnTo>
                    <a:pt x="502" y="202"/>
                  </a:lnTo>
                  <a:lnTo>
                    <a:pt x="505" y="215"/>
                  </a:lnTo>
                  <a:lnTo>
                    <a:pt x="507" y="228"/>
                  </a:lnTo>
                  <a:lnTo>
                    <a:pt x="508" y="240"/>
                  </a:lnTo>
                  <a:lnTo>
                    <a:pt x="50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103688" y="2981326"/>
              <a:ext cx="158750" cy="57150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25" y="88"/>
                </a:cxn>
                <a:cxn ang="0">
                  <a:pos x="15" y="99"/>
                </a:cxn>
                <a:cxn ang="0">
                  <a:pos x="6" y="113"/>
                </a:cxn>
                <a:cxn ang="0">
                  <a:pos x="2" y="128"/>
                </a:cxn>
                <a:cxn ang="0">
                  <a:pos x="0" y="143"/>
                </a:cxn>
                <a:cxn ang="0">
                  <a:pos x="0" y="160"/>
                </a:cxn>
                <a:cxn ang="0">
                  <a:pos x="4" y="175"/>
                </a:cxn>
                <a:cxn ang="0">
                  <a:pos x="12" y="191"/>
                </a:cxn>
                <a:cxn ang="0">
                  <a:pos x="22" y="204"/>
                </a:cxn>
                <a:cxn ang="0">
                  <a:pos x="33" y="214"/>
                </a:cxn>
                <a:cxn ang="0">
                  <a:pos x="47" y="222"/>
                </a:cxn>
                <a:cxn ang="0">
                  <a:pos x="62" y="227"/>
                </a:cxn>
                <a:cxn ang="0">
                  <a:pos x="77" y="229"/>
                </a:cxn>
                <a:cxn ang="0">
                  <a:pos x="94" y="229"/>
                </a:cxn>
                <a:cxn ang="0">
                  <a:pos x="110" y="225"/>
                </a:cxn>
                <a:cxn ang="0">
                  <a:pos x="138" y="213"/>
                </a:cxn>
                <a:cxn ang="0">
                  <a:pos x="217" y="187"/>
                </a:cxn>
                <a:cxn ang="0">
                  <a:pos x="274" y="175"/>
                </a:cxn>
                <a:cxn ang="0">
                  <a:pos x="317" y="169"/>
                </a:cxn>
                <a:cxn ang="0">
                  <a:pos x="388" y="165"/>
                </a:cxn>
                <a:cxn ang="0">
                  <a:pos x="464" y="170"/>
                </a:cxn>
                <a:cxn ang="0">
                  <a:pos x="518" y="178"/>
                </a:cxn>
                <a:cxn ang="0">
                  <a:pos x="572" y="194"/>
                </a:cxn>
                <a:cxn ang="0">
                  <a:pos x="627" y="216"/>
                </a:cxn>
                <a:cxn ang="0">
                  <a:pos x="682" y="246"/>
                </a:cxn>
                <a:cxn ang="0">
                  <a:pos x="735" y="284"/>
                </a:cxn>
                <a:cxn ang="0">
                  <a:pos x="768" y="311"/>
                </a:cxn>
                <a:cxn ang="0">
                  <a:pos x="783" y="320"/>
                </a:cxn>
                <a:cxn ang="0">
                  <a:pos x="797" y="326"/>
                </a:cxn>
                <a:cxn ang="0">
                  <a:pos x="812" y="328"/>
                </a:cxn>
                <a:cxn ang="0">
                  <a:pos x="829" y="327"/>
                </a:cxn>
                <a:cxn ang="0">
                  <a:pos x="844" y="324"/>
                </a:cxn>
                <a:cxn ang="0">
                  <a:pos x="859" y="317"/>
                </a:cxn>
                <a:cxn ang="0">
                  <a:pos x="872" y="307"/>
                </a:cxn>
                <a:cxn ang="0">
                  <a:pos x="883" y="295"/>
                </a:cxn>
                <a:cxn ang="0">
                  <a:pos x="891" y="280"/>
                </a:cxn>
                <a:cxn ang="0">
                  <a:pos x="897" y="265"/>
                </a:cxn>
                <a:cxn ang="0">
                  <a:pos x="899" y="249"/>
                </a:cxn>
                <a:cxn ang="0">
                  <a:pos x="899" y="234"/>
                </a:cxn>
                <a:cxn ang="0">
                  <a:pos x="895" y="218"/>
                </a:cxn>
                <a:cxn ang="0">
                  <a:pos x="888" y="204"/>
                </a:cxn>
                <a:cxn ang="0">
                  <a:pos x="878" y="191"/>
                </a:cxn>
                <a:cxn ang="0">
                  <a:pos x="838" y="155"/>
                </a:cxn>
                <a:cxn ang="0">
                  <a:pos x="768" y="105"/>
                </a:cxn>
                <a:cxn ang="0">
                  <a:pos x="698" y="67"/>
                </a:cxn>
                <a:cxn ang="0">
                  <a:pos x="627" y="38"/>
                </a:cxn>
                <a:cxn ang="0">
                  <a:pos x="557" y="18"/>
                </a:cxn>
                <a:cxn ang="0">
                  <a:pos x="490" y="6"/>
                </a:cxn>
                <a:cxn ang="0">
                  <a:pos x="423" y="0"/>
                </a:cxn>
                <a:cxn ang="0">
                  <a:pos x="360" y="0"/>
                </a:cxn>
                <a:cxn ang="0">
                  <a:pos x="300" y="5"/>
                </a:cxn>
                <a:cxn ang="0">
                  <a:pos x="246" y="13"/>
                </a:cxn>
                <a:cxn ang="0">
                  <a:pos x="173" y="29"/>
                </a:cxn>
                <a:cxn ang="0">
                  <a:pos x="98" y="52"/>
                </a:cxn>
                <a:cxn ang="0">
                  <a:pos x="54" y="70"/>
                </a:cxn>
              </a:cxnLst>
              <a:rect l="0" t="0" r="r" b="b"/>
              <a:pathLst>
                <a:path w="899" h="328">
                  <a:moveTo>
                    <a:pt x="46" y="73"/>
                  </a:moveTo>
                  <a:lnTo>
                    <a:pt x="39" y="78"/>
                  </a:lnTo>
                  <a:lnTo>
                    <a:pt x="32" y="82"/>
                  </a:lnTo>
                  <a:lnTo>
                    <a:pt x="25" y="88"/>
                  </a:lnTo>
                  <a:lnTo>
                    <a:pt x="20" y="93"/>
                  </a:lnTo>
                  <a:lnTo>
                    <a:pt x="15" y="99"/>
                  </a:lnTo>
                  <a:lnTo>
                    <a:pt x="11" y="105"/>
                  </a:lnTo>
                  <a:lnTo>
                    <a:pt x="6" y="113"/>
                  </a:lnTo>
                  <a:lnTo>
                    <a:pt x="4" y="120"/>
                  </a:lnTo>
                  <a:lnTo>
                    <a:pt x="2" y="128"/>
                  </a:lnTo>
                  <a:lnTo>
                    <a:pt x="0" y="135"/>
                  </a:lnTo>
                  <a:lnTo>
                    <a:pt x="0" y="143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2" y="167"/>
                  </a:lnTo>
                  <a:lnTo>
                    <a:pt x="4" y="175"/>
                  </a:lnTo>
                  <a:lnTo>
                    <a:pt x="8" y="183"/>
                  </a:lnTo>
                  <a:lnTo>
                    <a:pt x="12" y="191"/>
                  </a:lnTo>
                  <a:lnTo>
                    <a:pt x="16" y="197"/>
                  </a:lnTo>
                  <a:lnTo>
                    <a:pt x="22" y="204"/>
                  </a:lnTo>
                  <a:lnTo>
                    <a:pt x="28" y="210"/>
                  </a:lnTo>
                  <a:lnTo>
                    <a:pt x="33" y="214"/>
                  </a:lnTo>
                  <a:lnTo>
                    <a:pt x="40" y="218"/>
                  </a:lnTo>
                  <a:lnTo>
                    <a:pt x="47" y="222"/>
                  </a:lnTo>
                  <a:lnTo>
                    <a:pt x="54" y="225"/>
                  </a:lnTo>
                  <a:lnTo>
                    <a:pt x="62" y="227"/>
                  </a:lnTo>
                  <a:lnTo>
                    <a:pt x="70" y="229"/>
                  </a:lnTo>
                  <a:lnTo>
                    <a:pt x="77" y="229"/>
                  </a:lnTo>
                  <a:lnTo>
                    <a:pt x="85" y="229"/>
                  </a:lnTo>
                  <a:lnTo>
                    <a:pt x="94" y="229"/>
                  </a:lnTo>
                  <a:lnTo>
                    <a:pt x="102" y="227"/>
                  </a:lnTo>
                  <a:lnTo>
                    <a:pt x="110" y="225"/>
                  </a:lnTo>
                  <a:lnTo>
                    <a:pt x="117" y="222"/>
                  </a:lnTo>
                  <a:lnTo>
                    <a:pt x="138" y="213"/>
                  </a:lnTo>
                  <a:lnTo>
                    <a:pt x="185" y="196"/>
                  </a:lnTo>
                  <a:lnTo>
                    <a:pt x="217" y="187"/>
                  </a:lnTo>
                  <a:lnTo>
                    <a:pt x="254" y="178"/>
                  </a:lnTo>
                  <a:lnTo>
                    <a:pt x="274" y="175"/>
                  </a:lnTo>
                  <a:lnTo>
                    <a:pt x="295" y="172"/>
                  </a:lnTo>
                  <a:lnTo>
                    <a:pt x="317" y="169"/>
                  </a:lnTo>
                  <a:lnTo>
                    <a:pt x="340" y="166"/>
                  </a:lnTo>
                  <a:lnTo>
                    <a:pt x="388" y="165"/>
                  </a:lnTo>
                  <a:lnTo>
                    <a:pt x="439" y="166"/>
                  </a:lnTo>
                  <a:lnTo>
                    <a:pt x="464" y="170"/>
                  </a:lnTo>
                  <a:lnTo>
                    <a:pt x="491" y="173"/>
                  </a:lnTo>
                  <a:lnTo>
                    <a:pt x="518" y="178"/>
                  </a:lnTo>
                  <a:lnTo>
                    <a:pt x="545" y="185"/>
                  </a:lnTo>
                  <a:lnTo>
                    <a:pt x="572" y="194"/>
                  </a:lnTo>
                  <a:lnTo>
                    <a:pt x="600" y="204"/>
                  </a:lnTo>
                  <a:lnTo>
                    <a:pt x="627" y="216"/>
                  </a:lnTo>
                  <a:lnTo>
                    <a:pt x="654" y="229"/>
                  </a:lnTo>
                  <a:lnTo>
                    <a:pt x="682" y="246"/>
                  </a:lnTo>
                  <a:lnTo>
                    <a:pt x="708" y="264"/>
                  </a:lnTo>
                  <a:lnTo>
                    <a:pt x="735" y="284"/>
                  </a:lnTo>
                  <a:lnTo>
                    <a:pt x="761" y="307"/>
                  </a:lnTo>
                  <a:lnTo>
                    <a:pt x="768" y="311"/>
                  </a:lnTo>
                  <a:lnTo>
                    <a:pt x="775" y="317"/>
                  </a:lnTo>
                  <a:lnTo>
                    <a:pt x="783" y="320"/>
                  </a:lnTo>
                  <a:lnTo>
                    <a:pt x="789" y="324"/>
                  </a:lnTo>
                  <a:lnTo>
                    <a:pt x="797" y="326"/>
                  </a:lnTo>
                  <a:lnTo>
                    <a:pt x="805" y="327"/>
                  </a:lnTo>
                  <a:lnTo>
                    <a:pt x="812" y="328"/>
                  </a:lnTo>
                  <a:lnTo>
                    <a:pt x="821" y="328"/>
                  </a:lnTo>
                  <a:lnTo>
                    <a:pt x="829" y="327"/>
                  </a:lnTo>
                  <a:lnTo>
                    <a:pt x="837" y="326"/>
                  </a:lnTo>
                  <a:lnTo>
                    <a:pt x="844" y="324"/>
                  </a:lnTo>
                  <a:lnTo>
                    <a:pt x="851" y="320"/>
                  </a:lnTo>
                  <a:lnTo>
                    <a:pt x="859" y="317"/>
                  </a:lnTo>
                  <a:lnTo>
                    <a:pt x="866" y="313"/>
                  </a:lnTo>
                  <a:lnTo>
                    <a:pt x="872" y="307"/>
                  </a:lnTo>
                  <a:lnTo>
                    <a:pt x="878" y="300"/>
                  </a:lnTo>
                  <a:lnTo>
                    <a:pt x="883" y="295"/>
                  </a:lnTo>
                  <a:lnTo>
                    <a:pt x="888" y="287"/>
                  </a:lnTo>
                  <a:lnTo>
                    <a:pt x="891" y="280"/>
                  </a:lnTo>
                  <a:lnTo>
                    <a:pt x="895" y="273"/>
                  </a:lnTo>
                  <a:lnTo>
                    <a:pt x="897" y="265"/>
                  </a:lnTo>
                  <a:lnTo>
                    <a:pt x="899" y="257"/>
                  </a:lnTo>
                  <a:lnTo>
                    <a:pt x="899" y="249"/>
                  </a:lnTo>
                  <a:lnTo>
                    <a:pt x="899" y="242"/>
                  </a:lnTo>
                  <a:lnTo>
                    <a:pt x="899" y="234"/>
                  </a:lnTo>
                  <a:lnTo>
                    <a:pt x="897" y="226"/>
                  </a:lnTo>
                  <a:lnTo>
                    <a:pt x="895" y="218"/>
                  </a:lnTo>
                  <a:lnTo>
                    <a:pt x="891" y="211"/>
                  </a:lnTo>
                  <a:lnTo>
                    <a:pt x="888" y="204"/>
                  </a:lnTo>
                  <a:lnTo>
                    <a:pt x="883" y="197"/>
                  </a:lnTo>
                  <a:lnTo>
                    <a:pt x="878" y="191"/>
                  </a:lnTo>
                  <a:lnTo>
                    <a:pt x="872" y="184"/>
                  </a:lnTo>
                  <a:lnTo>
                    <a:pt x="838" y="155"/>
                  </a:lnTo>
                  <a:lnTo>
                    <a:pt x="804" y="129"/>
                  </a:lnTo>
                  <a:lnTo>
                    <a:pt x="768" y="105"/>
                  </a:lnTo>
                  <a:lnTo>
                    <a:pt x="734" y="85"/>
                  </a:lnTo>
                  <a:lnTo>
                    <a:pt x="698" y="67"/>
                  </a:lnTo>
                  <a:lnTo>
                    <a:pt x="663" y="51"/>
                  </a:lnTo>
                  <a:lnTo>
                    <a:pt x="627" y="38"/>
                  </a:lnTo>
                  <a:lnTo>
                    <a:pt x="593" y="27"/>
                  </a:lnTo>
                  <a:lnTo>
                    <a:pt x="557" y="18"/>
                  </a:lnTo>
                  <a:lnTo>
                    <a:pt x="523" y="11"/>
                  </a:lnTo>
                  <a:lnTo>
                    <a:pt x="490" y="6"/>
                  </a:lnTo>
                  <a:lnTo>
                    <a:pt x="457" y="2"/>
                  </a:lnTo>
                  <a:lnTo>
                    <a:pt x="423" y="0"/>
                  </a:lnTo>
                  <a:lnTo>
                    <a:pt x="391" y="0"/>
                  </a:lnTo>
                  <a:lnTo>
                    <a:pt x="360" y="0"/>
                  </a:lnTo>
                  <a:lnTo>
                    <a:pt x="330" y="2"/>
                  </a:lnTo>
                  <a:lnTo>
                    <a:pt x="300" y="5"/>
                  </a:lnTo>
                  <a:lnTo>
                    <a:pt x="273" y="9"/>
                  </a:lnTo>
                  <a:lnTo>
                    <a:pt x="246" y="13"/>
                  </a:lnTo>
                  <a:lnTo>
                    <a:pt x="220" y="18"/>
                  </a:lnTo>
                  <a:lnTo>
                    <a:pt x="173" y="29"/>
                  </a:lnTo>
                  <a:lnTo>
                    <a:pt x="132" y="41"/>
                  </a:lnTo>
                  <a:lnTo>
                    <a:pt x="98" y="52"/>
                  </a:lnTo>
                  <a:lnTo>
                    <a:pt x="72" y="62"/>
                  </a:lnTo>
                  <a:lnTo>
                    <a:pt x="54" y="70"/>
                  </a:lnTo>
                  <a:lnTo>
                    <a:pt x="46" y="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3646488" y="2981326"/>
              <a:ext cx="158750" cy="57150"/>
            </a:xfrm>
            <a:custGeom>
              <a:avLst/>
              <a:gdLst/>
              <a:ahLst/>
              <a:cxnLst>
                <a:cxn ang="0">
                  <a:pos x="21" y="191"/>
                </a:cxn>
                <a:cxn ang="0">
                  <a:pos x="12" y="204"/>
                </a:cxn>
                <a:cxn ang="0">
                  <a:pos x="5" y="218"/>
                </a:cxn>
                <a:cxn ang="0">
                  <a:pos x="1" y="234"/>
                </a:cxn>
                <a:cxn ang="0">
                  <a:pos x="0" y="249"/>
                </a:cxn>
                <a:cxn ang="0">
                  <a:pos x="3" y="265"/>
                </a:cxn>
                <a:cxn ang="0">
                  <a:pos x="8" y="280"/>
                </a:cxn>
                <a:cxn ang="0">
                  <a:pos x="17" y="295"/>
                </a:cxn>
                <a:cxn ang="0">
                  <a:pos x="28" y="307"/>
                </a:cxn>
                <a:cxn ang="0">
                  <a:pos x="41" y="317"/>
                </a:cxn>
                <a:cxn ang="0">
                  <a:pos x="56" y="324"/>
                </a:cxn>
                <a:cxn ang="0">
                  <a:pos x="71" y="327"/>
                </a:cxn>
                <a:cxn ang="0">
                  <a:pos x="87" y="328"/>
                </a:cxn>
                <a:cxn ang="0">
                  <a:pos x="102" y="326"/>
                </a:cxn>
                <a:cxn ang="0">
                  <a:pos x="118" y="320"/>
                </a:cxn>
                <a:cxn ang="0">
                  <a:pos x="132" y="311"/>
                </a:cxn>
                <a:cxn ang="0">
                  <a:pos x="164" y="284"/>
                </a:cxn>
                <a:cxn ang="0">
                  <a:pos x="219" y="246"/>
                </a:cxn>
                <a:cxn ang="0">
                  <a:pos x="273" y="216"/>
                </a:cxn>
                <a:cxn ang="0">
                  <a:pos x="327" y="194"/>
                </a:cxn>
                <a:cxn ang="0">
                  <a:pos x="382" y="178"/>
                </a:cxn>
                <a:cxn ang="0">
                  <a:pos x="435" y="170"/>
                </a:cxn>
                <a:cxn ang="0">
                  <a:pos x="511" y="165"/>
                </a:cxn>
                <a:cxn ang="0">
                  <a:pos x="582" y="169"/>
                </a:cxn>
                <a:cxn ang="0">
                  <a:pos x="626" y="175"/>
                </a:cxn>
                <a:cxn ang="0">
                  <a:pos x="683" y="187"/>
                </a:cxn>
                <a:cxn ang="0">
                  <a:pos x="762" y="213"/>
                </a:cxn>
                <a:cxn ang="0">
                  <a:pos x="791" y="225"/>
                </a:cxn>
                <a:cxn ang="0">
                  <a:pos x="806" y="229"/>
                </a:cxn>
                <a:cxn ang="0">
                  <a:pos x="822" y="229"/>
                </a:cxn>
                <a:cxn ang="0">
                  <a:pos x="837" y="227"/>
                </a:cxn>
                <a:cxn ang="0">
                  <a:pos x="853" y="222"/>
                </a:cxn>
                <a:cxn ang="0">
                  <a:pos x="866" y="214"/>
                </a:cxn>
                <a:cxn ang="0">
                  <a:pos x="878" y="204"/>
                </a:cxn>
                <a:cxn ang="0">
                  <a:pos x="888" y="191"/>
                </a:cxn>
                <a:cxn ang="0">
                  <a:pos x="896" y="175"/>
                </a:cxn>
                <a:cxn ang="0">
                  <a:pos x="899" y="160"/>
                </a:cxn>
                <a:cxn ang="0">
                  <a:pos x="901" y="143"/>
                </a:cxn>
                <a:cxn ang="0">
                  <a:pos x="898" y="128"/>
                </a:cxn>
                <a:cxn ang="0">
                  <a:pos x="893" y="113"/>
                </a:cxn>
                <a:cxn ang="0">
                  <a:pos x="885" y="100"/>
                </a:cxn>
                <a:cxn ang="0">
                  <a:pos x="874" y="88"/>
                </a:cxn>
                <a:cxn ang="0">
                  <a:pos x="862" y="78"/>
                </a:cxn>
                <a:cxn ang="0">
                  <a:pos x="845" y="70"/>
                </a:cxn>
                <a:cxn ang="0">
                  <a:pos x="802" y="52"/>
                </a:cxn>
                <a:cxn ang="0">
                  <a:pos x="728" y="29"/>
                </a:cxn>
                <a:cxn ang="0">
                  <a:pos x="654" y="13"/>
                </a:cxn>
                <a:cxn ang="0">
                  <a:pos x="599" y="5"/>
                </a:cxn>
                <a:cxn ang="0">
                  <a:pos x="539" y="0"/>
                </a:cxn>
                <a:cxn ang="0">
                  <a:pos x="476" y="0"/>
                </a:cxn>
                <a:cxn ang="0">
                  <a:pos x="411" y="6"/>
                </a:cxn>
                <a:cxn ang="0">
                  <a:pos x="342" y="18"/>
                </a:cxn>
                <a:cxn ang="0">
                  <a:pos x="272" y="38"/>
                </a:cxn>
                <a:cxn ang="0">
                  <a:pos x="202" y="67"/>
                </a:cxn>
                <a:cxn ang="0">
                  <a:pos x="131" y="105"/>
                </a:cxn>
                <a:cxn ang="0">
                  <a:pos x="62" y="155"/>
                </a:cxn>
              </a:cxnLst>
              <a:rect l="0" t="0" r="r" b="b"/>
              <a:pathLst>
                <a:path w="901" h="328">
                  <a:moveTo>
                    <a:pt x="28" y="184"/>
                  </a:moveTo>
                  <a:lnTo>
                    <a:pt x="21" y="191"/>
                  </a:lnTo>
                  <a:lnTo>
                    <a:pt x="17" y="197"/>
                  </a:lnTo>
                  <a:lnTo>
                    <a:pt x="12" y="204"/>
                  </a:lnTo>
                  <a:lnTo>
                    <a:pt x="8" y="211"/>
                  </a:lnTo>
                  <a:lnTo>
                    <a:pt x="5" y="218"/>
                  </a:lnTo>
                  <a:lnTo>
                    <a:pt x="3" y="226"/>
                  </a:lnTo>
                  <a:lnTo>
                    <a:pt x="1" y="234"/>
                  </a:lnTo>
                  <a:lnTo>
                    <a:pt x="0" y="242"/>
                  </a:lnTo>
                  <a:lnTo>
                    <a:pt x="0" y="249"/>
                  </a:lnTo>
                  <a:lnTo>
                    <a:pt x="1" y="257"/>
                  </a:lnTo>
                  <a:lnTo>
                    <a:pt x="3" y="265"/>
                  </a:lnTo>
                  <a:lnTo>
                    <a:pt x="5" y="273"/>
                  </a:lnTo>
                  <a:lnTo>
                    <a:pt x="8" y="280"/>
                  </a:lnTo>
                  <a:lnTo>
                    <a:pt x="12" y="287"/>
                  </a:lnTo>
                  <a:lnTo>
                    <a:pt x="17" y="295"/>
                  </a:lnTo>
                  <a:lnTo>
                    <a:pt x="22" y="300"/>
                  </a:lnTo>
                  <a:lnTo>
                    <a:pt x="28" y="307"/>
                  </a:lnTo>
                  <a:lnTo>
                    <a:pt x="35" y="313"/>
                  </a:lnTo>
                  <a:lnTo>
                    <a:pt x="41" y="317"/>
                  </a:lnTo>
                  <a:lnTo>
                    <a:pt x="48" y="320"/>
                  </a:lnTo>
                  <a:lnTo>
                    <a:pt x="56" y="324"/>
                  </a:lnTo>
                  <a:lnTo>
                    <a:pt x="63" y="326"/>
                  </a:lnTo>
                  <a:lnTo>
                    <a:pt x="71" y="327"/>
                  </a:lnTo>
                  <a:lnTo>
                    <a:pt x="79" y="328"/>
                  </a:lnTo>
                  <a:lnTo>
                    <a:pt x="87" y="328"/>
                  </a:lnTo>
                  <a:lnTo>
                    <a:pt x="95" y="327"/>
                  </a:lnTo>
                  <a:lnTo>
                    <a:pt x="102" y="326"/>
                  </a:lnTo>
                  <a:lnTo>
                    <a:pt x="110" y="324"/>
                  </a:lnTo>
                  <a:lnTo>
                    <a:pt x="118" y="320"/>
                  </a:lnTo>
                  <a:lnTo>
                    <a:pt x="124" y="317"/>
                  </a:lnTo>
                  <a:lnTo>
                    <a:pt x="132" y="311"/>
                  </a:lnTo>
                  <a:lnTo>
                    <a:pt x="139" y="307"/>
                  </a:lnTo>
                  <a:lnTo>
                    <a:pt x="164" y="284"/>
                  </a:lnTo>
                  <a:lnTo>
                    <a:pt x="191" y="264"/>
                  </a:lnTo>
                  <a:lnTo>
                    <a:pt x="219" y="246"/>
                  </a:lnTo>
                  <a:lnTo>
                    <a:pt x="245" y="229"/>
                  </a:lnTo>
                  <a:lnTo>
                    <a:pt x="273" y="216"/>
                  </a:lnTo>
                  <a:lnTo>
                    <a:pt x="301" y="204"/>
                  </a:lnTo>
                  <a:lnTo>
                    <a:pt x="327" y="194"/>
                  </a:lnTo>
                  <a:lnTo>
                    <a:pt x="355" y="185"/>
                  </a:lnTo>
                  <a:lnTo>
                    <a:pt x="382" y="178"/>
                  </a:lnTo>
                  <a:lnTo>
                    <a:pt x="408" y="173"/>
                  </a:lnTo>
                  <a:lnTo>
                    <a:pt x="435" y="170"/>
                  </a:lnTo>
                  <a:lnTo>
                    <a:pt x="462" y="166"/>
                  </a:lnTo>
                  <a:lnTo>
                    <a:pt x="511" y="165"/>
                  </a:lnTo>
                  <a:lnTo>
                    <a:pt x="560" y="166"/>
                  </a:lnTo>
                  <a:lnTo>
                    <a:pt x="582" y="169"/>
                  </a:lnTo>
                  <a:lnTo>
                    <a:pt x="605" y="172"/>
                  </a:lnTo>
                  <a:lnTo>
                    <a:pt x="626" y="175"/>
                  </a:lnTo>
                  <a:lnTo>
                    <a:pt x="646" y="178"/>
                  </a:lnTo>
                  <a:lnTo>
                    <a:pt x="683" y="187"/>
                  </a:lnTo>
                  <a:lnTo>
                    <a:pt x="715" y="196"/>
                  </a:lnTo>
                  <a:lnTo>
                    <a:pt x="762" y="213"/>
                  </a:lnTo>
                  <a:lnTo>
                    <a:pt x="783" y="222"/>
                  </a:lnTo>
                  <a:lnTo>
                    <a:pt x="791" y="225"/>
                  </a:lnTo>
                  <a:lnTo>
                    <a:pt x="799" y="227"/>
                  </a:lnTo>
                  <a:lnTo>
                    <a:pt x="806" y="229"/>
                  </a:lnTo>
                  <a:lnTo>
                    <a:pt x="814" y="229"/>
                  </a:lnTo>
                  <a:lnTo>
                    <a:pt x="822" y="229"/>
                  </a:lnTo>
                  <a:lnTo>
                    <a:pt x="830" y="229"/>
                  </a:lnTo>
                  <a:lnTo>
                    <a:pt x="837" y="227"/>
                  </a:lnTo>
                  <a:lnTo>
                    <a:pt x="845" y="225"/>
                  </a:lnTo>
                  <a:lnTo>
                    <a:pt x="853" y="222"/>
                  </a:lnTo>
                  <a:lnTo>
                    <a:pt x="860" y="218"/>
                  </a:lnTo>
                  <a:lnTo>
                    <a:pt x="866" y="214"/>
                  </a:lnTo>
                  <a:lnTo>
                    <a:pt x="873" y="210"/>
                  </a:lnTo>
                  <a:lnTo>
                    <a:pt x="878" y="204"/>
                  </a:lnTo>
                  <a:lnTo>
                    <a:pt x="884" y="197"/>
                  </a:lnTo>
                  <a:lnTo>
                    <a:pt x="888" y="191"/>
                  </a:lnTo>
                  <a:lnTo>
                    <a:pt x="893" y="183"/>
                  </a:lnTo>
                  <a:lnTo>
                    <a:pt x="896" y="175"/>
                  </a:lnTo>
                  <a:lnTo>
                    <a:pt x="898" y="167"/>
                  </a:lnTo>
                  <a:lnTo>
                    <a:pt x="899" y="160"/>
                  </a:lnTo>
                  <a:lnTo>
                    <a:pt x="901" y="152"/>
                  </a:lnTo>
                  <a:lnTo>
                    <a:pt x="901" y="143"/>
                  </a:lnTo>
                  <a:lnTo>
                    <a:pt x="899" y="135"/>
                  </a:lnTo>
                  <a:lnTo>
                    <a:pt x="898" y="128"/>
                  </a:lnTo>
                  <a:lnTo>
                    <a:pt x="896" y="120"/>
                  </a:lnTo>
                  <a:lnTo>
                    <a:pt x="893" y="113"/>
                  </a:lnTo>
                  <a:lnTo>
                    <a:pt x="889" y="106"/>
                  </a:lnTo>
                  <a:lnTo>
                    <a:pt x="885" y="100"/>
                  </a:lnTo>
                  <a:lnTo>
                    <a:pt x="880" y="93"/>
                  </a:lnTo>
                  <a:lnTo>
                    <a:pt x="874" y="88"/>
                  </a:lnTo>
                  <a:lnTo>
                    <a:pt x="868" y="82"/>
                  </a:lnTo>
                  <a:lnTo>
                    <a:pt x="862" y="78"/>
                  </a:lnTo>
                  <a:lnTo>
                    <a:pt x="854" y="73"/>
                  </a:lnTo>
                  <a:lnTo>
                    <a:pt x="845" y="70"/>
                  </a:lnTo>
                  <a:lnTo>
                    <a:pt x="829" y="62"/>
                  </a:lnTo>
                  <a:lnTo>
                    <a:pt x="802" y="52"/>
                  </a:lnTo>
                  <a:lnTo>
                    <a:pt x="768" y="41"/>
                  </a:lnTo>
                  <a:lnTo>
                    <a:pt x="728" y="29"/>
                  </a:lnTo>
                  <a:lnTo>
                    <a:pt x="680" y="18"/>
                  </a:lnTo>
                  <a:lnTo>
                    <a:pt x="654" y="13"/>
                  </a:lnTo>
                  <a:lnTo>
                    <a:pt x="627" y="9"/>
                  </a:lnTo>
                  <a:lnTo>
                    <a:pt x="599" y="5"/>
                  </a:lnTo>
                  <a:lnTo>
                    <a:pt x="570" y="2"/>
                  </a:lnTo>
                  <a:lnTo>
                    <a:pt x="539" y="0"/>
                  </a:lnTo>
                  <a:lnTo>
                    <a:pt x="508" y="0"/>
                  </a:lnTo>
                  <a:lnTo>
                    <a:pt x="476" y="0"/>
                  </a:lnTo>
                  <a:lnTo>
                    <a:pt x="444" y="2"/>
                  </a:lnTo>
                  <a:lnTo>
                    <a:pt x="411" y="6"/>
                  </a:lnTo>
                  <a:lnTo>
                    <a:pt x="376" y="11"/>
                  </a:lnTo>
                  <a:lnTo>
                    <a:pt x="342" y="18"/>
                  </a:lnTo>
                  <a:lnTo>
                    <a:pt x="307" y="27"/>
                  </a:lnTo>
                  <a:lnTo>
                    <a:pt x="272" y="38"/>
                  </a:lnTo>
                  <a:lnTo>
                    <a:pt x="236" y="51"/>
                  </a:lnTo>
                  <a:lnTo>
                    <a:pt x="202" y="67"/>
                  </a:lnTo>
                  <a:lnTo>
                    <a:pt x="167" y="85"/>
                  </a:lnTo>
                  <a:lnTo>
                    <a:pt x="131" y="105"/>
                  </a:lnTo>
                  <a:lnTo>
                    <a:pt x="97" y="129"/>
                  </a:lnTo>
                  <a:lnTo>
                    <a:pt x="62" y="155"/>
                  </a:lnTo>
                  <a:lnTo>
                    <a:pt x="28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3897313" y="3255963"/>
              <a:ext cx="87312" cy="112713"/>
            </a:xfrm>
            <a:custGeom>
              <a:avLst/>
              <a:gdLst/>
              <a:ahLst/>
              <a:cxnLst>
                <a:cxn ang="0">
                  <a:pos x="357" y="0"/>
                </a:cxn>
                <a:cxn ang="0">
                  <a:pos x="0" y="451"/>
                </a:cxn>
                <a:cxn ang="0">
                  <a:pos x="499" y="641"/>
                </a:cxn>
                <a:cxn ang="0">
                  <a:pos x="357" y="0"/>
                </a:cxn>
              </a:cxnLst>
              <a:rect l="0" t="0" r="r" b="b"/>
              <a:pathLst>
                <a:path w="499" h="641">
                  <a:moveTo>
                    <a:pt x="357" y="0"/>
                  </a:moveTo>
                  <a:lnTo>
                    <a:pt x="0" y="451"/>
                  </a:lnTo>
                  <a:lnTo>
                    <a:pt x="499" y="641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3489325" y="3311526"/>
              <a:ext cx="134937" cy="136525"/>
            </a:xfrm>
            <a:custGeom>
              <a:avLst/>
              <a:gdLst/>
              <a:ahLst/>
              <a:cxnLst>
                <a:cxn ang="0">
                  <a:pos x="22" y="515"/>
                </a:cxn>
                <a:cxn ang="0">
                  <a:pos x="47" y="568"/>
                </a:cxn>
                <a:cxn ang="0">
                  <a:pos x="77" y="616"/>
                </a:cxn>
                <a:cxn ang="0">
                  <a:pos x="113" y="658"/>
                </a:cxn>
                <a:cxn ang="0">
                  <a:pos x="155" y="694"/>
                </a:cxn>
                <a:cxn ang="0">
                  <a:pos x="203" y="724"/>
                </a:cxn>
                <a:cxn ang="0">
                  <a:pos x="253" y="746"/>
                </a:cxn>
                <a:cxn ang="0">
                  <a:pos x="306" y="761"/>
                </a:cxn>
                <a:cxn ang="0">
                  <a:pos x="363" y="769"/>
                </a:cxn>
                <a:cxn ang="0">
                  <a:pos x="420" y="768"/>
                </a:cxn>
                <a:cxn ang="0">
                  <a:pos x="478" y="758"/>
                </a:cxn>
                <a:cxn ang="0">
                  <a:pos x="533" y="739"/>
                </a:cxn>
                <a:cxn ang="0">
                  <a:pos x="584" y="714"/>
                </a:cxn>
                <a:cxn ang="0">
                  <a:pos x="631" y="680"/>
                </a:cxn>
                <a:cxn ang="0">
                  <a:pos x="671" y="642"/>
                </a:cxn>
                <a:cxn ang="0">
                  <a:pos x="705" y="598"/>
                </a:cxn>
                <a:cxn ang="0">
                  <a:pos x="733" y="551"/>
                </a:cxn>
                <a:cxn ang="0">
                  <a:pos x="753" y="499"/>
                </a:cxn>
                <a:cxn ang="0">
                  <a:pos x="765" y="444"/>
                </a:cxn>
                <a:cxn ang="0">
                  <a:pos x="769" y="388"/>
                </a:cxn>
                <a:cxn ang="0">
                  <a:pos x="766" y="330"/>
                </a:cxn>
                <a:cxn ang="0">
                  <a:pos x="753" y="273"/>
                </a:cxn>
                <a:cxn ang="0">
                  <a:pos x="732" y="218"/>
                </a:cxn>
                <a:cxn ang="0">
                  <a:pos x="704" y="168"/>
                </a:cxn>
                <a:cxn ang="0">
                  <a:pos x="669" y="124"/>
                </a:cxn>
                <a:cxn ang="0">
                  <a:pos x="629" y="86"/>
                </a:cxn>
                <a:cxn ang="0">
                  <a:pos x="583" y="54"/>
                </a:cxn>
                <a:cxn ang="0">
                  <a:pos x="533" y="30"/>
                </a:cxn>
                <a:cxn ang="0">
                  <a:pos x="481" y="12"/>
                </a:cxn>
                <a:cxn ang="0">
                  <a:pos x="426" y="2"/>
                </a:cxn>
                <a:cxn ang="0">
                  <a:pos x="369" y="0"/>
                </a:cxn>
                <a:cxn ang="0">
                  <a:pos x="310" y="7"/>
                </a:cxn>
                <a:cxn ang="0">
                  <a:pos x="254" y="22"/>
                </a:cxn>
                <a:cxn ang="0">
                  <a:pos x="201" y="47"/>
                </a:cxn>
                <a:cxn ang="0">
                  <a:pos x="153" y="76"/>
                </a:cxn>
                <a:cxn ang="0">
                  <a:pos x="111" y="113"/>
                </a:cxn>
                <a:cxn ang="0">
                  <a:pos x="75" y="155"/>
                </a:cxn>
                <a:cxn ang="0">
                  <a:pos x="45" y="203"/>
                </a:cxn>
                <a:cxn ang="0">
                  <a:pos x="23" y="253"/>
                </a:cxn>
                <a:cxn ang="0">
                  <a:pos x="8" y="307"/>
                </a:cxn>
                <a:cxn ang="0">
                  <a:pos x="0" y="362"/>
                </a:cxn>
                <a:cxn ang="0">
                  <a:pos x="1" y="420"/>
                </a:cxn>
                <a:cxn ang="0">
                  <a:pos x="11" y="478"/>
                </a:cxn>
              </a:cxnLst>
              <a:rect l="0" t="0" r="r" b="b"/>
              <a:pathLst>
                <a:path w="769" h="769">
                  <a:moveTo>
                    <a:pt x="11" y="478"/>
                  </a:moveTo>
                  <a:lnTo>
                    <a:pt x="17" y="496"/>
                  </a:lnTo>
                  <a:lnTo>
                    <a:pt x="22" y="515"/>
                  </a:lnTo>
                  <a:lnTo>
                    <a:pt x="30" y="533"/>
                  </a:lnTo>
                  <a:lnTo>
                    <a:pt x="38" y="551"/>
                  </a:lnTo>
                  <a:lnTo>
                    <a:pt x="47" y="568"/>
                  </a:lnTo>
                  <a:lnTo>
                    <a:pt x="55" y="584"/>
                  </a:lnTo>
                  <a:lnTo>
                    <a:pt x="65" y="601"/>
                  </a:lnTo>
                  <a:lnTo>
                    <a:pt x="77" y="616"/>
                  </a:lnTo>
                  <a:lnTo>
                    <a:pt x="89" y="631"/>
                  </a:lnTo>
                  <a:lnTo>
                    <a:pt x="101" y="644"/>
                  </a:lnTo>
                  <a:lnTo>
                    <a:pt x="113" y="658"/>
                  </a:lnTo>
                  <a:lnTo>
                    <a:pt x="128" y="670"/>
                  </a:lnTo>
                  <a:lnTo>
                    <a:pt x="141" y="683"/>
                  </a:lnTo>
                  <a:lnTo>
                    <a:pt x="155" y="694"/>
                  </a:lnTo>
                  <a:lnTo>
                    <a:pt x="171" y="705"/>
                  </a:lnTo>
                  <a:lnTo>
                    <a:pt x="186" y="715"/>
                  </a:lnTo>
                  <a:lnTo>
                    <a:pt x="203" y="724"/>
                  </a:lnTo>
                  <a:lnTo>
                    <a:pt x="218" y="731"/>
                  </a:lnTo>
                  <a:lnTo>
                    <a:pt x="236" y="739"/>
                  </a:lnTo>
                  <a:lnTo>
                    <a:pt x="253" y="746"/>
                  </a:lnTo>
                  <a:lnTo>
                    <a:pt x="271" y="752"/>
                  </a:lnTo>
                  <a:lnTo>
                    <a:pt x="288" y="757"/>
                  </a:lnTo>
                  <a:lnTo>
                    <a:pt x="306" y="761"/>
                  </a:lnTo>
                  <a:lnTo>
                    <a:pt x="325" y="765"/>
                  </a:lnTo>
                  <a:lnTo>
                    <a:pt x="344" y="767"/>
                  </a:lnTo>
                  <a:lnTo>
                    <a:pt x="363" y="769"/>
                  </a:lnTo>
                  <a:lnTo>
                    <a:pt x="381" y="769"/>
                  </a:lnTo>
                  <a:lnTo>
                    <a:pt x="400" y="769"/>
                  </a:lnTo>
                  <a:lnTo>
                    <a:pt x="420" y="768"/>
                  </a:lnTo>
                  <a:lnTo>
                    <a:pt x="439" y="766"/>
                  </a:lnTo>
                  <a:lnTo>
                    <a:pt x="458" y="762"/>
                  </a:lnTo>
                  <a:lnTo>
                    <a:pt x="478" y="758"/>
                  </a:lnTo>
                  <a:lnTo>
                    <a:pt x="497" y="752"/>
                  </a:lnTo>
                  <a:lnTo>
                    <a:pt x="516" y="747"/>
                  </a:lnTo>
                  <a:lnTo>
                    <a:pt x="533" y="739"/>
                  </a:lnTo>
                  <a:lnTo>
                    <a:pt x="551" y="731"/>
                  </a:lnTo>
                  <a:lnTo>
                    <a:pt x="568" y="723"/>
                  </a:lnTo>
                  <a:lnTo>
                    <a:pt x="584" y="714"/>
                  </a:lnTo>
                  <a:lnTo>
                    <a:pt x="601" y="704"/>
                  </a:lnTo>
                  <a:lnTo>
                    <a:pt x="616" y="693"/>
                  </a:lnTo>
                  <a:lnTo>
                    <a:pt x="631" y="680"/>
                  </a:lnTo>
                  <a:lnTo>
                    <a:pt x="644" y="668"/>
                  </a:lnTo>
                  <a:lnTo>
                    <a:pt x="659" y="656"/>
                  </a:lnTo>
                  <a:lnTo>
                    <a:pt x="671" y="642"/>
                  </a:lnTo>
                  <a:lnTo>
                    <a:pt x="683" y="628"/>
                  </a:lnTo>
                  <a:lnTo>
                    <a:pt x="694" y="614"/>
                  </a:lnTo>
                  <a:lnTo>
                    <a:pt x="705" y="598"/>
                  </a:lnTo>
                  <a:lnTo>
                    <a:pt x="715" y="583"/>
                  </a:lnTo>
                  <a:lnTo>
                    <a:pt x="724" y="566"/>
                  </a:lnTo>
                  <a:lnTo>
                    <a:pt x="733" y="551"/>
                  </a:lnTo>
                  <a:lnTo>
                    <a:pt x="740" y="533"/>
                  </a:lnTo>
                  <a:lnTo>
                    <a:pt x="746" y="516"/>
                  </a:lnTo>
                  <a:lnTo>
                    <a:pt x="753" y="499"/>
                  </a:lnTo>
                  <a:lnTo>
                    <a:pt x="757" y="481"/>
                  </a:lnTo>
                  <a:lnTo>
                    <a:pt x="762" y="462"/>
                  </a:lnTo>
                  <a:lnTo>
                    <a:pt x="765" y="444"/>
                  </a:lnTo>
                  <a:lnTo>
                    <a:pt x="767" y="426"/>
                  </a:lnTo>
                  <a:lnTo>
                    <a:pt x="769" y="407"/>
                  </a:lnTo>
                  <a:lnTo>
                    <a:pt x="769" y="388"/>
                  </a:lnTo>
                  <a:lnTo>
                    <a:pt x="769" y="369"/>
                  </a:lnTo>
                  <a:lnTo>
                    <a:pt x="768" y="349"/>
                  </a:lnTo>
                  <a:lnTo>
                    <a:pt x="766" y="330"/>
                  </a:lnTo>
                  <a:lnTo>
                    <a:pt x="763" y="310"/>
                  </a:lnTo>
                  <a:lnTo>
                    <a:pt x="758" y="291"/>
                  </a:lnTo>
                  <a:lnTo>
                    <a:pt x="753" y="273"/>
                  </a:lnTo>
                  <a:lnTo>
                    <a:pt x="747" y="254"/>
                  </a:lnTo>
                  <a:lnTo>
                    <a:pt x="740" y="236"/>
                  </a:lnTo>
                  <a:lnTo>
                    <a:pt x="732" y="218"/>
                  </a:lnTo>
                  <a:lnTo>
                    <a:pt x="723" y="201"/>
                  </a:lnTo>
                  <a:lnTo>
                    <a:pt x="714" y="185"/>
                  </a:lnTo>
                  <a:lnTo>
                    <a:pt x="704" y="168"/>
                  </a:lnTo>
                  <a:lnTo>
                    <a:pt x="693" y="153"/>
                  </a:lnTo>
                  <a:lnTo>
                    <a:pt x="681" y="139"/>
                  </a:lnTo>
                  <a:lnTo>
                    <a:pt x="669" y="124"/>
                  </a:lnTo>
                  <a:lnTo>
                    <a:pt x="656" y="111"/>
                  </a:lnTo>
                  <a:lnTo>
                    <a:pt x="642" y="99"/>
                  </a:lnTo>
                  <a:lnTo>
                    <a:pt x="629" y="86"/>
                  </a:lnTo>
                  <a:lnTo>
                    <a:pt x="614" y="75"/>
                  </a:lnTo>
                  <a:lnTo>
                    <a:pt x="599" y="64"/>
                  </a:lnTo>
                  <a:lnTo>
                    <a:pt x="583" y="54"/>
                  </a:lnTo>
                  <a:lnTo>
                    <a:pt x="567" y="45"/>
                  </a:lnTo>
                  <a:lnTo>
                    <a:pt x="551" y="37"/>
                  </a:lnTo>
                  <a:lnTo>
                    <a:pt x="533" y="30"/>
                  </a:lnTo>
                  <a:lnTo>
                    <a:pt x="517" y="23"/>
                  </a:lnTo>
                  <a:lnTo>
                    <a:pt x="499" y="17"/>
                  </a:lnTo>
                  <a:lnTo>
                    <a:pt x="481" y="12"/>
                  </a:lnTo>
                  <a:lnTo>
                    <a:pt x="462" y="8"/>
                  </a:lnTo>
                  <a:lnTo>
                    <a:pt x="445" y="4"/>
                  </a:lnTo>
                  <a:lnTo>
                    <a:pt x="426" y="2"/>
                  </a:lnTo>
                  <a:lnTo>
                    <a:pt x="407" y="0"/>
                  </a:lnTo>
                  <a:lnTo>
                    <a:pt x="388" y="0"/>
                  </a:lnTo>
                  <a:lnTo>
                    <a:pt x="369" y="0"/>
                  </a:lnTo>
                  <a:lnTo>
                    <a:pt x="349" y="1"/>
                  </a:lnTo>
                  <a:lnTo>
                    <a:pt x="330" y="3"/>
                  </a:lnTo>
                  <a:lnTo>
                    <a:pt x="310" y="7"/>
                  </a:lnTo>
                  <a:lnTo>
                    <a:pt x="292" y="11"/>
                  </a:lnTo>
                  <a:lnTo>
                    <a:pt x="273" y="17"/>
                  </a:lnTo>
                  <a:lnTo>
                    <a:pt x="254" y="22"/>
                  </a:lnTo>
                  <a:lnTo>
                    <a:pt x="236" y="30"/>
                  </a:lnTo>
                  <a:lnTo>
                    <a:pt x="218" y="38"/>
                  </a:lnTo>
                  <a:lnTo>
                    <a:pt x="201" y="47"/>
                  </a:lnTo>
                  <a:lnTo>
                    <a:pt x="185" y="55"/>
                  </a:lnTo>
                  <a:lnTo>
                    <a:pt x="169" y="65"/>
                  </a:lnTo>
                  <a:lnTo>
                    <a:pt x="153" y="76"/>
                  </a:lnTo>
                  <a:lnTo>
                    <a:pt x="139" y="89"/>
                  </a:lnTo>
                  <a:lnTo>
                    <a:pt x="124" y="101"/>
                  </a:lnTo>
                  <a:lnTo>
                    <a:pt x="111" y="113"/>
                  </a:lnTo>
                  <a:lnTo>
                    <a:pt x="99" y="126"/>
                  </a:lnTo>
                  <a:lnTo>
                    <a:pt x="86" y="141"/>
                  </a:lnTo>
                  <a:lnTo>
                    <a:pt x="75" y="155"/>
                  </a:lnTo>
                  <a:lnTo>
                    <a:pt x="64" y="171"/>
                  </a:lnTo>
                  <a:lnTo>
                    <a:pt x="54" y="186"/>
                  </a:lnTo>
                  <a:lnTo>
                    <a:pt x="45" y="203"/>
                  </a:lnTo>
                  <a:lnTo>
                    <a:pt x="37" y="218"/>
                  </a:lnTo>
                  <a:lnTo>
                    <a:pt x="30" y="236"/>
                  </a:lnTo>
                  <a:lnTo>
                    <a:pt x="23" y="253"/>
                  </a:lnTo>
                  <a:lnTo>
                    <a:pt x="17" y="270"/>
                  </a:lnTo>
                  <a:lnTo>
                    <a:pt x="12" y="288"/>
                  </a:lnTo>
                  <a:lnTo>
                    <a:pt x="8" y="307"/>
                  </a:lnTo>
                  <a:lnTo>
                    <a:pt x="4" y="325"/>
                  </a:lnTo>
                  <a:lnTo>
                    <a:pt x="2" y="344"/>
                  </a:lnTo>
                  <a:lnTo>
                    <a:pt x="0" y="362"/>
                  </a:lnTo>
                  <a:lnTo>
                    <a:pt x="0" y="381"/>
                  </a:lnTo>
                  <a:lnTo>
                    <a:pt x="0" y="400"/>
                  </a:lnTo>
                  <a:lnTo>
                    <a:pt x="1" y="420"/>
                  </a:lnTo>
                  <a:lnTo>
                    <a:pt x="3" y="439"/>
                  </a:lnTo>
                  <a:lnTo>
                    <a:pt x="7" y="459"/>
                  </a:lnTo>
                  <a:lnTo>
                    <a:pt x="11" y="478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4271963" y="3311526"/>
              <a:ext cx="134937" cy="136525"/>
            </a:xfrm>
            <a:custGeom>
              <a:avLst/>
              <a:gdLst/>
              <a:ahLst/>
              <a:cxnLst>
                <a:cxn ang="0">
                  <a:pos x="23" y="515"/>
                </a:cxn>
                <a:cxn ang="0">
                  <a:pos x="46" y="568"/>
                </a:cxn>
                <a:cxn ang="0">
                  <a:pos x="77" y="616"/>
                </a:cxn>
                <a:cxn ang="0">
                  <a:pos x="114" y="658"/>
                </a:cxn>
                <a:cxn ang="0">
                  <a:pos x="156" y="694"/>
                </a:cxn>
                <a:cxn ang="0">
                  <a:pos x="203" y="724"/>
                </a:cxn>
                <a:cxn ang="0">
                  <a:pos x="254" y="746"/>
                </a:cxn>
                <a:cxn ang="0">
                  <a:pos x="307" y="761"/>
                </a:cxn>
                <a:cxn ang="0">
                  <a:pos x="362" y="769"/>
                </a:cxn>
                <a:cxn ang="0">
                  <a:pos x="420" y="768"/>
                </a:cxn>
                <a:cxn ang="0">
                  <a:pos x="479" y="758"/>
                </a:cxn>
                <a:cxn ang="0">
                  <a:pos x="534" y="739"/>
                </a:cxn>
                <a:cxn ang="0">
                  <a:pos x="585" y="714"/>
                </a:cxn>
                <a:cxn ang="0">
                  <a:pos x="631" y="680"/>
                </a:cxn>
                <a:cxn ang="0">
                  <a:pos x="672" y="642"/>
                </a:cxn>
                <a:cxn ang="0">
                  <a:pos x="705" y="598"/>
                </a:cxn>
                <a:cxn ang="0">
                  <a:pos x="733" y="551"/>
                </a:cxn>
                <a:cxn ang="0">
                  <a:pos x="753" y="499"/>
                </a:cxn>
                <a:cxn ang="0">
                  <a:pos x="766" y="444"/>
                </a:cxn>
                <a:cxn ang="0">
                  <a:pos x="770" y="388"/>
                </a:cxn>
                <a:cxn ang="0">
                  <a:pos x="766" y="330"/>
                </a:cxn>
                <a:cxn ang="0">
                  <a:pos x="754" y="273"/>
                </a:cxn>
                <a:cxn ang="0">
                  <a:pos x="733" y="218"/>
                </a:cxn>
                <a:cxn ang="0">
                  <a:pos x="704" y="168"/>
                </a:cxn>
                <a:cxn ang="0">
                  <a:pos x="669" y="124"/>
                </a:cxn>
                <a:cxn ang="0">
                  <a:pos x="628" y="86"/>
                </a:cxn>
                <a:cxn ang="0">
                  <a:pos x="583" y="54"/>
                </a:cxn>
                <a:cxn ang="0">
                  <a:pos x="534" y="30"/>
                </a:cxn>
                <a:cxn ang="0">
                  <a:pos x="481" y="12"/>
                </a:cxn>
                <a:cxn ang="0">
                  <a:pos x="426" y="2"/>
                </a:cxn>
                <a:cxn ang="0">
                  <a:pos x="369" y="0"/>
                </a:cxn>
                <a:cxn ang="0">
                  <a:pos x="311" y="7"/>
                </a:cxn>
                <a:cxn ang="0">
                  <a:pos x="255" y="22"/>
                </a:cxn>
                <a:cxn ang="0">
                  <a:pos x="202" y="47"/>
                </a:cxn>
                <a:cxn ang="0">
                  <a:pos x="154" y="76"/>
                </a:cxn>
                <a:cxn ang="0">
                  <a:pos x="112" y="113"/>
                </a:cxn>
                <a:cxn ang="0">
                  <a:pos x="75" y="155"/>
                </a:cxn>
                <a:cxn ang="0">
                  <a:pos x="46" y="203"/>
                </a:cxn>
                <a:cxn ang="0">
                  <a:pos x="23" y="253"/>
                </a:cxn>
                <a:cxn ang="0">
                  <a:pos x="8" y="307"/>
                </a:cxn>
                <a:cxn ang="0">
                  <a:pos x="1" y="362"/>
                </a:cxn>
                <a:cxn ang="0">
                  <a:pos x="2" y="420"/>
                </a:cxn>
                <a:cxn ang="0">
                  <a:pos x="12" y="478"/>
                </a:cxn>
              </a:cxnLst>
              <a:rect l="0" t="0" r="r" b="b"/>
              <a:pathLst>
                <a:path w="770" h="769">
                  <a:moveTo>
                    <a:pt x="12" y="478"/>
                  </a:moveTo>
                  <a:lnTo>
                    <a:pt x="16" y="496"/>
                  </a:lnTo>
                  <a:lnTo>
                    <a:pt x="23" y="515"/>
                  </a:lnTo>
                  <a:lnTo>
                    <a:pt x="30" y="533"/>
                  </a:lnTo>
                  <a:lnTo>
                    <a:pt x="37" y="551"/>
                  </a:lnTo>
                  <a:lnTo>
                    <a:pt x="46" y="568"/>
                  </a:lnTo>
                  <a:lnTo>
                    <a:pt x="56" y="584"/>
                  </a:lnTo>
                  <a:lnTo>
                    <a:pt x="66" y="601"/>
                  </a:lnTo>
                  <a:lnTo>
                    <a:pt x="77" y="616"/>
                  </a:lnTo>
                  <a:lnTo>
                    <a:pt x="88" y="631"/>
                  </a:lnTo>
                  <a:lnTo>
                    <a:pt x="101" y="644"/>
                  </a:lnTo>
                  <a:lnTo>
                    <a:pt x="114" y="658"/>
                  </a:lnTo>
                  <a:lnTo>
                    <a:pt x="127" y="670"/>
                  </a:lnTo>
                  <a:lnTo>
                    <a:pt x="142" y="683"/>
                  </a:lnTo>
                  <a:lnTo>
                    <a:pt x="156" y="694"/>
                  </a:lnTo>
                  <a:lnTo>
                    <a:pt x="170" y="705"/>
                  </a:lnTo>
                  <a:lnTo>
                    <a:pt x="187" y="715"/>
                  </a:lnTo>
                  <a:lnTo>
                    <a:pt x="203" y="724"/>
                  </a:lnTo>
                  <a:lnTo>
                    <a:pt x="219" y="731"/>
                  </a:lnTo>
                  <a:lnTo>
                    <a:pt x="236" y="739"/>
                  </a:lnTo>
                  <a:lnTo>
                    <a:pt x="254" y="746"/>
                  </a:lnTo>
                  <a:lnTo>
                    <a:pt x="271" y="752"/>
                  </a:lnTo>
                  <a:lnTo>
                    <a:pt x="289" y="757"/>
                  </a:lnTo>
                  <a:lnTo>
                    <a:pt x="307" y="761"/>
                  </a:lnTo>
                  <a:lnTo>
                    <a:pt x="326" y="765"/>
                  </a:lnTo>
                  <a:lnTo>
                    <a:pt x="343" y="767"/>
                  </a:lnTo>
                  <a:lnTo>
                    <a:pt x="362" y="769"/>
                  </a:lnTo>
                  <a:lnTo>
                    <a:pt x="382" y="769"/>
                  </a:lnTo>
                  <a:lnTo>
                    <a:pt x="401" y="769"/>
                  </a:lnTo>
                  <a:lnTo>
                    <a:pt x="420" y="768"/>
                  </a:lnTo>
                  <a:lnTo>
                    <a:pt x="440" y="766"/>
                  </a:lnTo>
                  <a:lnTo>
                    <a:pt x="459" y="762"/>
                  </a:lnTo>
                  <a:lnTo>
                    <a:pt x="479" y="758"/>
                  </a:lnTo>
                  <a:lnTo>
                    <a:pt x="498" y="752"/>
                  </a:lnTo>
                  <a:lnTo>
                    <a:pt x="516" y="747"/>
                  </a:lnTo>
                  <a:lnTo>
                    <a:pt x="534" y="739"/>
                  </a:lnTo>
                  <a:lnTo>
                    <a:pt x="552" y="731"/>
                  </a:lnTo>
                  <a:lnTo>
                    <a:pt x="569" y="723"/>
                  </a:lnTo>
                  <a:lnTo>
                    <a:pt x="585" y="714"/>
                  </a:lnTo>
                  <a:lnTo>
                    <a:pt x="601" y="704"/>
                  </a:lnTo>
                  <a:lnTo>
                    <a:pt x="616" y="693"/>
                  </a:lnTo>
                  <a:lnTo>
                    <a:pt x="631" y="680"/>
                  </a:lnTo>
                  <a:lnTo>
                    <a:pt x="645" y="668"/>
                  </a:lnTo>
                  <a:lnTo>
                    <a:pt x="658" y="656"/>
                  </a:lnTo>
                  <a:lnTo>
                    <a:pt x="672" y="642"/>
                  </a:lnTo>
                  <a:lnTo>
                    <a:pt x="683" y="628"/>
                  </a:lnTo>
                  <a:lnTo>
                    <a:pt x="695" y="614"/>
                  </a:lnTo>
                  <a:lnTo>
                    <a:pt x="705" y="598"/>
                  </a:lnTo>
                  <a:lnTo>
                    <a:pt x="715" y="583"/>
                  </a:lnTo>
                  <a:lnTo>
                    <a:pt x="724" y="566"/>
                  </a:lnTo>
                  <a:lnTo>
                    <a:pt x="733" y="551"/>
                  </a:lnTo>
                  <a:lnTo>
                    <a:pt x="740" y="533"/>
                  </a:lnTo>
                  <a:lnTo>
                    <a:pt x="747" y="516"/>
                  </a:lnTo>
                  <a:lnTo>
                    <a:pt x="753" y="499"/>
                  </a:lnTo>
                  <a:lnTo>
                    <a:pt x="758" y="481"/>
                  </a:lnTo>
                  <a:lnTo>
                    <a:pt x="763" y="462"/>
                  </a:lnTo>
                  <a:lnTo>
                    <a:pt x="766" y="444"/>
                  </a:lnTo>
                  <a:lnTo>
                    <a:pt x="768" y="426"/>
                  </a:lnTo>
                  <a:lnTo>
                    <a:pt x="769" y="407"/>
                  </a:lnTo>
                  <a:lnTo>
                    <a:pt x="770" y="388"/>
                  </a:lnTo>
                  <a:lnTo>
                    <a:pt x="770" y="369"/>
                  </a:lnTo>
                  <a:lnTo>
                    <a:pt x="768" y="349"/>
                  </a:lnTo>
                  <a:lnTo>
                    <a:pt x="766" y="330"/>
                  </a:lnTo>
                  <a:lnTo>
                    <a:pt x="763" y="310"/>
                  </a:lnTo>
                  <a:lnTo>
                    <a:pt x="759" y="291"/>
                  </a:lnTo>
                  <a:lnTo>
                    <a:pt x="754" y="273"/>
                  </a:lnTo>
                  <a:lnTo>
                    <a:pt x="747" y="254"/>
                  </a:lnTo>
                  <a:lnTo>
                    <a:pt x="740" y="236"/>
                  </a:lnTo>
                  <a:lnTo>
                    <a:pt x="733" y="218"/>
                  </a:lnTo>
                  <a:lnTo>
                    <a:pt x="724" y="201"/>
                  </a:lnTo>
                  <a:lnTo>
                    <a:pt x="714" y="185"/>
                  </a:lnTo>
                  <a:lnTo>
                    <a:pt x="704" y="168"/>
                  </a:lnTo>
                  <a:lnTo>
                    <a:pt x="693" y="153"/>
                  </a:lnTo>
                  <a:lnTo>
                    <a:pt x="682" y="139"/>
                  </a:lnTo>
                  <a:lnTo>
                    <a:pt x="669" y="124"/>
                  </a:lnTo>
                  <a:lnTo>
                    <a:pt x="656" y="111"/>
                  </a:lnTo>
                  <a:lnTo>
                    <a:pt x="643" y="99"/>
                  </a:lnTo>
                  <a:lnTo>
                    <a:pt x="628" y="86"/>
                  </a:lnTo>
                  <a:lnTo>
                    <a:pt x="614" y="75"/>
                  </a:lnTo>
                  <a:lnTo>
                    <a:pt x="598" y="64"/>
                  </a:lnTo>
                  <a:lnTo>
                    <a:pt x="583" y="54"/>
                  </a:lnTo>
                  <a:lnTo>
                    <a:pt x="567" y="45"/>
                  </a:lnTo>
                  <a:lnTo>
                    <a:pt x="551" y="37"/>
                  </a:lnTo>
                  <a:lnTo>
                    <a:pt x="534" y="30"/>
                  </a:lnTo>
                  <a:lnTo>
                    <a:pt x="516" y="23"/>
                  </a:lnTo>
                  <a:lnTo>
                    <a:pt x="499" y="17"/>
                  </a:lnTo>
                  <a:lnTo>
                    <a:pt x="481" y="12"/>
                  </a:lnTo>
                  <a:lnTo>
                    <a:pt x="463" y="8"/>
                  </a:lnTo>
                  <a:lnTo>
                    <a:pt x="444" y="4"/>
                  </a:lnTo>
                  <a:lnTo>
                    <a:pt x="426" y="2"/>
                  </a:lnTo>
                  <a:lnTo>
                    <a:pt x="408" y="0"/>
                  </a:lnTo>
                  <a:lnTo>
                    <a:pt x="388" y="0"/>
                  </a:lnTo>
                  <a:lnTo>
                    <a:pt x="369" y="0"/>
                  </a:lnTo>
                  <a:lnTo>
                    <a:pt x="350" y="1"/>
                  </a:lnTo>
                  <a:lnTo>
                    <a:pt x="330" y="3"/>
                  </a:lnTo>
                  <a:lnTo>
                    <a:pt x="311" y="7"/>
                  </a:lnTo>
                  <a:lnTo>
                    <a:pt x="292" y="11"/>
                  </a:lnTo>
                  <a:lnTo>
                    <a:pt x="273" y="17"/>
                  </a:lnTo>
                  <a:lnTo>
                    <a:pt x="255" y="22"/>
                  </a:lnTo>
                  <a:lnTo>
                    <a:pt x="236" y="30"/>
                  </a:lnTo>
                  <a:lnTo>
                    <a:pt x="218" y="38"/>
                  </a:lnTo>
                  <a:lnTo>
                    <a:pt x="202" y="47"/>
                  </a:lnTo>
                  <a:lnTo>
                    <a:pt x="185" y="55"/>
                  </a:lnTo>
                  <a:lnTo>
                    <a:pt x="169" y="65"/>
                  </a:lnTo>
                  <a:lnTo>
                    <a:pt x="154" y="76"/>
                  </a:lnTo>
                  <a:lnTo>
                    <a:pt x="139" y="89"/>
                  </a:lnTo>
                  <a:lnTo>
                    <a:pt x="125" y="101"/>
                  </a:lnTo>
                  <a:lnTo>
                    <a:pt x="112" y="113"/>
                  </a:lnTo>
                  <a:lnTo>
                    <a:pt x="98" y="126"/>
                  </a:lnTo>
                  <a:lnTo>
                    <a:pt x="87" y="141"/>
                  </a:lnTo>
                  <a:lnTo>
                    <a:pt x="75" y="155"/>
                  </a:lnTo>
                  <a:lnTo>
                    <a:pt x="65" y="171"/>
                  </a:lnTo>
                  <a:lnTo>
                    <a:pt x="55" y="186"/>
                  </a:lnTo>
                  <a:lnTo>
                    <a:pt x="46" y="203"/>
                  </a:lnTo>
                  <a:lnTo>
                    <a:pt x="37" y="218"/>
                  </a:lnTo>
                  <a:lnTo>
                    <a:pt x="30" y="236"/>
                  </a:lnTo>
                  <a:lnTo>
                    <a:pt x="23" y="253"/>
                  </a:lnTo>
                  <a:lnTo>
                    <a:pt x="17" y="270"/>
                  </a:lnTo>
                  <a:lnTo>
                    <a:pt x="12" y="288"/>
                  </a:lnTo>
                  <a:lnTo>
                    <a:pt x="8" y="307"/>
                  </a:lnTo>
                  <a:lnTo>
                    <a:pt x="4" y="325"/>
                  </a:lnTo>
                  <a:lnTo>
                    <a:pt x="2" y="344"/>
                  </a:lnTo>
                  <a:lnTo>
                    <a:pt x="1" y="362"/>
                  </a:lnTo>
                  <a:lnTo>
                    <a:pt x="0" y="381"/>
                  </a:lnTo>
                  <a:lnTo>
                    <a:pt x="0" y="400"/>
                  </a:lnTo>
                  <a:lnTo>
                    <a:pt x="2" y="420"/>
                  </a:lnTo>
                  <a:lnTo>
                    <a:pt x="4" y="439"/>
                  </a:lnTo>
                  <a:lnTo>
                    <a:pt x="8" y="459"/>
                  </a:lnTo>
                  <a:lnTo>
                    <a:pt x="12" y="478"/>
                  </a:lnTo>
                  <a:close/>
                </a:path>
              </a:pathLst>
            </a:custGeom>
            <a:solidFill>
              <a:srgbClr val="FF99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3784600" y="3440113"/>
              <a:ext cx="328612" cy="173038"/>
            </a:xfrm>
            <a:custGeom>
              <a:avLst/>
              <a:gdLst/>
              <a:ahLst/>
              <a:cxnLst>
                <a:cxn ang="0">
                  <a:pos x="13" y="32"/>
                </a:cxn>
                <a:cxn ang="0">
                  <a:pos x="105" y="61"/>
                </a:cxn>
                <a:cxn ang="0">
                  <a:pos x="223" y="92"/>
                </a:cxn>
                <a:cxn ang="0">
                  <a:pos x="324" y="116"/>
                </a:cxn>
                <a:cxn ang="0">
                  <a:pos x="438" y="139"/>
                </a:cxn>
                <a:cxn ang="0">
                  <a:pos x="565" y="159"/>
                </a:cxn>
                <a:cxn ang="0">
                  <a:pos x="702" y="175"/>
                </a:cxn>
                <a:cxn ang="0">
                  <a:pos x="848" y="186"/>
                </a:cxn>
                <a:cxn ang="0">
                  <a:pos x="999" y="190"/>
                </a:cxn>
                <a:cxn ang="0">
                  <a:pos x="1155" y="184"/>
                </a:cxn>
                <a:cxn ang="0">
                  <a:pos x="1313" y="169"/>
                </a:cxn>
                <a:cxn ang="0">
                  <a:pos x="1472" y="139"/>
                </a:cxn>
                <a:cxn ang="0">
                  <a:pos x="1629" y="96"/>
                </a:cxn>
                <a:cxn ang="0">
                  <a:pos x="1783" y="37"/>
                </a:cxn>
                <a:cxn ang="0">
                  <a:pos x="1856" y="11"/>
                </a:cxn>
                <a:cxn ang="0">
                  <a:pos x="1839" y="91"/>
                </a:cxn>
                <a:cxn ang="0">
                  <a:pos x="1811" y="191"/>
                </a:cxn>
                <a:cxn ang="0">
                  <a:pos x="1784" y="270"/>
                </a:cxn>
                <a:cxn ang="0">
                  <a:pos x="1750" y="356"/>
                </a:cxn>
                <a:cxn ang="0">
                  <a:pos x="1708" y="446"/>
                </a:cxn>
                <a:cxn ang="0">
                  <a:pos x="1656" y="539"/>
                </a:cxn>
                <a:cxn ang="0">
                  <a:pos x="1595" y="629"/>
                </a:cxn>
                <a:cxn ang="0">
                  <a:pos x="1524" y="715"/>
                </a:cxn>
                <a:cxn ang="0">
                  <a:pos x="1441" y="795"/>
                </a:cxn>
                <a:cxn ang="0">
                  <a:pos x="1346" y="864"/>
                </a:cxn>
                <a:cxn ang="0">
                  <a:pos x="1240" y="919"/>
                </a:cxn>
                <a:cxn ang="0">
                  <a:pos x="1120" y="960"/>
                </a:cxn>
                <a:cxn ang="0">
                  <a:pos x="986" y="981"/>
                </a:cxn>
                <a:cxn ang="0">
                  <a:pos x="841" y="981"/>
                </a:cxn>
                <a:cxn ang="0">
                  <a:pos x="708" y="960"/>
                </a:cxn>
                <a:cxn ang="0">
                  <a:pos x="589" y="921"/>
                </a:cxn>
                <a:cxn ang="0">
                  <a:pos x="484" y="867"/>
                </a:cxn>
                <a:cxn ang="0">
                  <a:pos x="392" y="799"/>
                </a:cxn>
                <a:cxn ang="0">
                  <a:pos x="312" y="723"/>
                </a:cxn>
                <a:cxn ang="0">
                  <a:pos x="243" y="639"/>
                </a:cxn>
                <a:cxn ang="0">
                  <a:pos x="186" y="551"/>
                </a:cxn>
                <a:cxn ang="0">
                  <a:pos x="137" y="461"/>
                </a:cxn>
                <a:cxn ang="0">
                  <a:pos x="97" y="373"/>
                </a:cxn>
                <a:cxn ang="0">
                  <a:pos x="66" y="289"/>
                </a:cxn>
                <a:cxn ang="0">
                  <a:pos x="42" y="212"/>
                </a:cxn>
                <a:cxn ang="0">
                  <a:pos x="17" y="117"/>
                </a:cxn>
                <a:cxn ang="0">
                  <a:pos x="3" y="39"/>
                </a:cxn>
              </a:cxnLst>
              <a:rect l="0" t="0" r="r" b="b"/>
              <a:pathLst>
                <a:path w="1859" h="983">
                  <a:moveTo>
                    <a:pt x="0" y="28"/>
                  </a:moveTo>
                  <a:lnTo>
                    <a:pt x="13" y="32"/>
                  </a:lnTo>
                  <a:lnTo>
                    <a:pt x="48" y="43"/>
                  </a:lnTo>
                  <a:lnTo>
                    <a:pt x="105" y="61"/>
                  </a:lnTo>
                  <a:lnTo>
                    <a:pt x="180" y="81"/>
                  </a:lnTo>
                  <a:lnTo>
                    <a:pt x="223" y="92"/>
                  </a:lnTo>
                  <a:lnTo>
                    <a:pt x="272" y="104"/>
                  </a:lnTo>
                  <a:lnTo>
                    <a:pt x="324" y="116"/>
                  </a:lnTo>
                  <a:lnTo>
                    <a:pt x="380" y="128"/>
                  </a:lnTo>
                  <a:lnTo>
                    <a:pt x="438" y="139"/>
                  </a:lnTo>
                  <a:lnTo>
                    <a:pt x="501" y="149"/>
                  </a:lnTo>
                  <a:lnTo>
                    <a:pt x="565" y="159"/>
                  </a:lnTo>
                  <a:lnTo>
                    <a:pt x="632" y="168"/>
                  </a:lnTo>
                  <a:lnTo>
                    <a:pt x="702" y="175"/>
                  </a:lnTo>
                  <a:lnTo>
                    <a:pt x="774" y="182"/>
                  </a:lnTo>
                  <a:lnTo>
                    <a:pt x="848" y="186"/>
                  </a:lnTo>
                  <a:lnTo>
                    <a:pt x="923" y="190"/>
                  </a:lnTo>
                  <a:lnTo>
                    <a:pt x="999" y="190"/>
                  </a:lnTo>
                  <a:lnTo>
                    <a:pt x="1077" y="189"/>
                  </a:lnTo>
                  <a:lnTo>
                    <a:pt x="1155" y="184"/>
                  </a:lnTo>
                  <a:lnTo>
                    <a:pt x="1234" y="178"/>
                  </a:lnTo>
                  <a:lnTo>
                    <a:pt x="1313" y="169"/>
                  </a:lnTo>
                  <a:lnTo>
                    <a:pt x="1393" y="155"/>
                  </a:lnTo>
                  <a:lnTo>
                    <a:pt x="1472" y="139"/>
                  </a:lnTo>
                  <a:lnTo>
                    <a:pt x="1552" y="120"/>
                  </a:lnTo>
                  <a:lnTo>
                    <a:pt x="1629" y="96"/>
                  </a:lnTo>
                  <a:lnTo>
                    <a:pt x="1707" y="69"/>
                  </a:lnTo>
                  <a:lnTo>
                    <a:pt x="1783" y="37"/>
                  </a:lnTo>
                  <a:lnTo>
                    <a:pt x="1859" y="0"/>
                  </a:lnTo>
                  <a:lnTo>
                    <a:pt x="1856" y="11"/>
                  </a:lnTo>
                  <a:lnTo>
                    <a:pt x="1851" y="43"/>
                  </a:lnTo>
                  <a:lnTo>
                    <a:pt x="1839" y="91"/>
                  </a:lnTo>
                  <a:lnTo>
                    <a:pt x="1822" y="154"/>
                  </a:lnTo>
                  <a:lnTo>
                    <a:pt x="1811" y="191"/>
                  </a:lnTo>
                  <a:lnTo>
                    <a:pt x="1799" y="229"/>
                  </a:lnTo>
                  <a:lnTo>
                    <a:pt x="1784" y="270"/>
                  </a:lnTo>
                  <a:lnTo>
                    <a:pt x="1769" y="312"/>
                  </a:lnTo>
                  <a:lnTo>
                    <a:pt x="1750" y="356"/>
                  </a:lnTo>
                  <a:lnTo>
                    <a:pt x="1730" y="400"/>
                  </a:lnTo>
                  <a:lnTo>
                    <a:pt x="1708" y="446"/>
                  </a:lnTo>
                  <a:lnTo>
                    <a:pt x="1684" y="492"/>
                  </a:lnTo>
                  <a:lnTo>
                    <a:pt x="1656" y="539"/>
                  </a:lnTo>
                  <a:lnTo>
                    <a:pt x="1627" y="584"/>
                  </a:lnTo>
                  <a:lnTo>
                    <a:pt x="1595" y="629"/>
                  </a:lnTo>
                  <a:lnTo>
                    <a:pt x="1560" y="673"/>
                  </a:lnTo>
                  <a:lnTo>
                    <a:pt x="1524" y="715"/>
                  </a:lnTo>
                  <a:lnTo>
                    <a:pt x="1484" y="756"/>
                  </a:lnTo>
                  <a:lnTo>
                    <a:pt x="1441" y="795"/>
                  </a:lnTo>
                  <a:lnTo>
                    <a:pt x="1395" y="830"/>
                  </a:lnTo>
                  <a:lnTo>
                    <a:pt x="1346" y="864"/>
                  </a:lnTo>
                  <a:lnTo>
                    <a:pt x="1295" y="893"/>
                  </a:lnTo>
                  <a:lnTo>
                    <a:pt x="1240" y="919"/>
                  </a:lnTo>
                  <a:lnTo>
                    <a:pt x="1181" y="941"/>
                  </a:lnTo>
                  <a:lnTo>
                    <a:pt x="1120" y="960"/>
                  </a:lnTo>
                  <a:lnTo>
                    <a:pt x="1055" y="973"/>
                  </a:lnTo>
                  <a:lnTo>
                    <a:pt x="986" y="981"/>
                  </a:lnTo>
                  <a:lnTo>
                    <a:pt x="914" y="983"/>
                  </a:lnTo>
                  <a:lnTo>
                    <a:pt x="841" y="981"/>
                  </a:lnTo>
                  <a:lnTo>
                    <a:pt x="773" y="973"/>
                  </a:lnTo>
                  <a:lnTo>
                    <a:pt x="708" y="960"/>
                  </a:lnTo>
                  <a:lnTo>
                    <a:pt x="647" y="942"/>
                  </a:lnTo>
                  <a:lnTo>
                    <a:pt x="589" y="921"/>
                  </a:lnTo>
                  <a:lnTo>
                    <a:pt x="535" y="896"/>
                  </a:lnTo>
                  <a:lnTo>
                    <a:pt x="484" y="867"/>
                  </a:lnTo>
                  <a:lnTo>
                    <a:pt x="437" y="835"/>
                  </a:lnTo>
                  <a:lnTo>
                    <a:pt x="392" y="799"/>
                  </a:lnTo>
                  <a:lnTo>
                    <a:pt x="351" y="762"/>
                  </a:lnTo>
                  <a:lnTo>
                    <a:pt x="312" y="723"/>
                  </a:lnTo>
                  <a:lnTo>
                    <a:pt x="277" y="682"/>
                  </a:lnTo>
                  <a:lnTo>
                    <a:pt x="243" y="639"/>
                  </a:lnTo>
                  <a:lnTo>
                    <a:pt x="213" y="595"/>
                  </a:lnTo>
                  <a:lnTo>
                    <a:pt x="186" y="551"/>
                  </a:lnTo>
                  <a:lnTo>
                    <a:pt x="160" y="506"/>
                  </a:lnTo>
                  <a:lnTo>
                    <a:pt x="137" y="461"/>
                  </a:lnTo>
                  <a:lnTo>
                    <a:pt x="116" y="417"/>
                  </a:lnTo>
                  <a:lnTo>
                    <a:pt x="97" y="373"/>
                  </a:lnTo>
                  <a:lnTo>
                    <a:pt x="80" y="330"/>
                  </a:lnTo>
                  <a:lnTo>
                    <a:pt x="66" y="289"/>
                  </a:lnTo>
                  <a:lnTo>
                    <a:pt x="53" y="250"/>
                  </a:lnTo>
                  <a:lnTo>
                    <a:pt x="42" y="212"/>
                  </a:lnTo>
                  <a:lnTo>
                    <a:pt x="32" y="178"/>
                  </a:lnTo>
                  <a:lnTo>
                    <a:pt x="17" y="117"/>
                  </a:lnTo>
                  <a:lnTo>
                    <a:pt x="7" y="69"/>
                  </a:lnTo>
                  <a:lnTo>
                    <a:pt x="3" y="3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3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781425" y="3663951"/>
              <a:ext cx="287337" cy="285750"/>
            </a:xfrm>
            <a:custGeom>
              <a:avLst/>
              <a:gdLst/>
              <a:ahLst/>
              <a:cxnLst>
                <a:cxn ang="0">
                  <a:pos x="1618" y="894"/>
                </a:cxn>
                <a:cxn ang="0">
                  <a:pos x="1597" y="1014"/>
                </a:cxn>
                <a:cxn ang="0">
                  <a:pos x="1558" y="1127"/>
                </a:cxn>
                <a:cxn ang="0">
                  <a:pos x="1505" y="1232"/>
                </a:cxn>
                <a:cxn ang="0">
                  <a:pos x="1438" y="1327"/>
                </a:cxn>
                <a:cxn ang="0">
                  <a:pos x="1357" y="1411"/>
                </a:cxn>
                <a:cxn ang="0">
                  <a:pos x="1265" y="1483"/>
                </a:cxn>
                <a:cxn ang="0">
                  <a:pos x="1163" y="1542"/>
                </a:cxn>
                <a:cxn ang="0">
                  <a:pos x="1053" y="1585"/>
                </a:cxn>
                <a:cxn ang="0">
                  <a:pos x="934" y="1613"/>
                </a:cxn>
                <a:cxn ang="0">
                  <a:pos x="811" y="1622"/>
                </a:cxn>
                <a:cxn ang="0">
                  <a:pos x="687" y="1613"/>
                </a:cxn>
                <a:cxn ang="0">
                  <a:pos x="570" y="1585"/>
                </a:cxn>
                <a:cxn ang="0">
                  <a:pos x="460" y="1542"/>
                </a:cxn>
                <a:cxn ang="0">
                  <a:pos x="358" y="1483"/>
                </a:cxn>
                <a:cxn ang="0">
                  <a:pos x="266" y="1411"/>
                </a:cxn>
                <a:cxn ang="0">
                  <a:pos x="185" y="1327"/>
                </a:cxn>
                <a:cxn ang="0">
                  <a:pos x="117" y="1232"/>
                </a:cxn>
                <a:cxn ang="0">
                  <a:pos x="64" y="1127"/>
                </a:cxn>
                <a:cxn ang="0">
                  <a:pos x="25" y="1014"/>
                </a:cxn>
                <a:cxn ang="0">
                  <a:pos x="4" y="894"/>
                </a:cxn>
                <a:cxn ang="0">
                  <a:pos x="1" y="770"/>
                </a:cxn>
                <a:cxn ang="0">
                  <a:pos x="16" y="648"/>
                </a:cxn>
                <a:cxn ang="0">
                  <a:pos x="48" y="533"/>
                </a:cxn>
                <a:cxn ang="0">
                  <a:pos x="97" y="424"/>
                </a:cxn>
                <a:cxn ang="0">
                  <a:pos x="160" y="325"/>
                </a:cxn>
                <a:cxn ang="0">
                  <a:pos x="237" y="238"/>
                </a:cxn>
                <a:cxn ang="0">
                  <a:pos x="326" y="161"/>
                </a:cxn>
                <a:cxn ang="0">
                  <a:pos x="424" y="98"/>
                </a:cxn>
                <a:cxn ang="0">
                  <a:pos x="532" y="50"/>
                </a:cxn>
                <a:cxn ang="0">
                  <a:pos x="647" y="16"/>
                </a:cxn>
                <a:cxn ang="0">
                  <a:pos x="769" y="1"/>
                </a:cxn>
                <a:cxn ang="0">
                  <a:pos x="894" y="4"/>
                </a:cxn>
                <a:cxn ang="0">
                  <a:pos x="1014" y="25"/>
                </a:cxn>
                <a:cxn ang="0">
                  <a:pos x="1127" y="64"/>
                </a:cxn>
                <a:cxn ang="0">
                  <a:pos x="1231" y="117"/>
                </a:cxn>
                <a:cxn ang="0">
                  <a:pos x="1327" y="186"/>
                </a:cxn>
                <a:cxn ang="0">
                  <a:pos x="1412" y="266"/>
                </a:cxn>
                <a:cxn ang="0">
                  <a:pos x="1484" y="358"/>
                </a:cxn>
                <a:cxn ang="0">
                  <a:pos x="1543" y="460"/>
                </a:cxn>
                <a:cxn ang="0">
                  <a:pos x="1586" y="570"/>
                </a:cxn>
                <a:cxn ang="0">
                  <a:pos x="1613" y="688"/>
                </a:cxn>
                <a:cxn ang="0">
                  <a:pos x="1623" y="811"/>
                </a:cxn>
              </a:cxnLst>
              <a:rect l="0" t="0" r="r" b="b"/>
              <a:pathLst>
                <a:path w="1623" h="1622">
                  <a:moveTo>
                    <a:pt x="1623" y="811"/>
                  </a:moveTo>
                  <a:lnTo>
                    <a:pt x="1622" y="853"/>
                  </a:lnTo>
                  <a:lnTo>
                    <a:pt x="1618" y="894"/>
                  </a:lnTo>
                  <a:lnTo>
                    <a:pt x="1613" y="935"/>
                  </a:lnTo>
                  <a:lnTo>
                    <a:pt x="1606" y="975"/>
                  </a:lnTo>
                  <a:lnTo>
                    <a:pt x="1597" y="1014"/>
                  </a:lnTo>
                  <a:lnTo>
                    <a:pt x="1586" y="1052"/>
                  </a:lnTo>
                  <a:lnTo>
                    <a:pt x="1573" y="1090"/>
                  </a:lnTo>
                  <a:lnTo>
                    <a:pt x="1558" y="1127"/>
                  </a:lnTo>
                  <a:lnTo>
                    <a:pt x="1543" y="1163"/>
                  </a:lnTo>
                  <a:lnTo>
                    <a:pt x="1524" y="1198"/>
                  </a:lnTo>
                  <a:lnTo>
                    <a:pt x="1505" y="1232"/>
                  </a:lnTo>
                  <a:lnTo>
                    <a:pt x="1484" y="1265"/>
                  </a:lnTo>
                  <a:lnTo>
                    <a:pt x="1461" y="1296"/>
                  </a:lnTo>
                  <a:lnTo>
                    <a:pt x="1438" y="1327"/>
                  </a:lnTo>
                  <a:lnTo>
                    <a:pt x="1412" y="1356"/>
                  </a:lnTo>
                  <a:lnTo>
                    <a:pt x="1384" y="1385"/>
                  </a:lnTo>
                  <a:lnTo>
                    <a:pt x="1357" y="1411"/>
                  </a:lnTo>
                  <a:lnTo>
                    <a:pt x="1327" y="1437"/>
                  </a:lnTo>
                  <a:lnTo>
                    <a:pt x="1297" y="1461"/>
                  </a:lnTo>
                  <a:lnTo>
                    <a:pt x="1265" y="1483"/>
                  </a:lnTo>
                  <a:lnTo>
                    <a:pt x="1231" y="1504"/>
                  </a:lnTo>
                  <a:lnTo>
                    <a:pt x="1198" y="1524"/>
                  </a:lnTo>
                  <a:lnTo>
                    <a:pt x="1163" y="1542"/>
                  </a:lnTo>
                  <a:lnTo>
                    <a:pt x="1127" y="1559"/>
                  </a:lnTo>
                  <a:lnTo>
                    <a:pt x="1090" y="1573"/>
                  </a:lnTo>
                  <a:lnTo>
                    <a:pt x="1053" y="1585"/>
                  </a:lnTo>
                  <a:lnTo>
                    <a:pt x="1014" y="1596"/>
                  </a:lnTo>
                  <a:lnTo>
                    <a:pt x="974" y="1605"/>
                  </a:lnTo>
                  <a:lnTo>
                    <a:pt x="934" y="1613"/>
                  </a:lnTo>
                  <a:lnTo>
                    <a:pt x="894" y="1618"/>
                  </a:lnTo>
                  <a:lnTo>
                    <a:pt x="853" y="1621"/>
                  </a:lnTo>
                  <a:lnTo>
                    <a:pt x="811" y="1622"/>
                  </a:lnTo>
                  <a:lnTo>
                    <a:pt x="769" y="1621"/>
                  </a:lnTo>
                  <a:lnTo>
                    <a:pt x="728" y="1618"/>
                  </a:lnTo>
                  <a:lnTo>
                    <a:pt x="687" y="1613"/>
                  </a:lnTo>
                  <a:lnTo>
                    <a:pt x="647" y="1605"/>
                  </a:lnTo>
                  <a:lnTo>
                    <a:pt x="608" y="1596"/>
                  </a:lnTo>
                  <a:lnTo>
                    <a:pt x="570" y="1585"/>
                  </a:lnTo>
                  <a:lnTo>
                    <a:pt x="532" y="1573"/>
                  </a:lnTo>
                  <a:lnTo>
                    <a:pt x="495" y="1559"/>
                  </a:lnTo>
                  <a:lnTo>
                    <a:pt x="460" y="1542"/>
                  </a:lnTo>
                  <a:lnTo>
                    <a:pt x="424" y="1524"/>
                  </a:lnTo>
                  <a:lnTo>
                    <a:pt x="390" y="1504"/>
                  </a:lnTo>
                  <a:lnTo>
                    <a:pt x="358" y="1483"/>
                  </a:lnTo>
                  <a:lnTo>
                    <a:pt x="326" y="1461"/>
                  </a:lnTo>
                  <a:lnTo>
                    <a:pt x="295" y="1437"/>
                  </a:lnTo>
                  <a:lnTo>
                    <a:pt x="266" y="1411"/>
                  </a:lnTo>
                  <a:lnTo>
                    <a:pt x="237" y="1385"/>
                  </a:lnTo>
                  <a:lnTo>
                    <a:pt x="210" y="1356"/>
                  </a:lnTo>
                  <a:lnTo>
                    <a:pt x="185" y="1327"/>
                  </a:lnTo>
                  <a:lnTo>
                    <a:pt x="160" y="1296"/>
                  </a:lnTo>
                  <a:lnTo>
                    <a:pt x="138" y="1265"/>
                  </a:lnTo>
                  <a:lnTo>
                    <a:pt x="117" y="1232"/>
                  </a:lnTo>
                  <a:lnTo>
                    <a:pt x="97" y="1198"/>
                  </a:lnTo>
                  <a:lnTo>
                    <a:pt x="79" y="1163"/>
                  </a:lnTo>
                  <a:lnTo>
                    <a:pt x="64" y="1127"/>
                  </a:lnTo>
                  <a:lnTo>
                    <a:pt x="48" y="1090"/>
                  </a:lnTo>
                  <a:lnTo>
                    <a:pt x="36" y="1052"/>
                  </a:lnTo>
                  <a:lnTo>
                    <a:pt x="25" y="1014"/>
                  </a:lnTo>
                  <a:lnTo>
                    <a:pt x="16" y="975"/>
                  </a:lnTo>
                  <a:lnTo>
                    <a:pt x="9" y="935"/>
                  </a:lnTo>
                  <a:lnTo>
                    <a:pt x="4" y="894"/>
                  </a:lnTo>
                  <a:lnTo>
                    <a:pt x="1" y="853"/>
                  </a:lnTo>
                  <a:lnTo>
                    <a:pt x="0" y="811"/>
                  </a:lnTo>
                  <a:lnTo>
                    <a:pt x="1" y="770"/>
                  </a:lnTo>
                  <a:lnTo>
                    <a:pt x="4" y="728"/>
                  </a:lnTo>
                  <a:lnTo>
                    <a:pt x="9" y="688"/>
                  </a:lnTo>
                  <a:lnTo>
                    <a:pt x="16" y="648"/>
                  </a:lnTo>
                  <a:lnTo>
                    <a:pt x="25" y="608"/>
                  </a:lnTo>
                  <a:lnTo>
                    <a:pt x="36" y="570"/>
                  </a:lnTo>
                  <a:lnTo>
                    <a:pt x="48" y="533"/>
                  </a:lnTo>
                  <a:lnTo>
                    <a:pt x="64" y="495"/>
                  </a:lnTo>
                  <a:lnTo>
                    <a:pt x="79" y="460"/>
                  </a:lnTo>
                  <a:lnTo>
                    <a:pt x="97" y="424"/>
                  </a:lnTo>
                  <a:lnTo>
                    <a:pt x="117" y="391"/>
                  </a:lnTo>
                  <a:lnTo>
                    <a:pt x="138" y="358"/>
                  </a:lnTo>
                  <a:lnTo>
                    <a:pt x="160" y="325"/>
                  </a:lnTo>
                  <a:lnTo>
                    <a:pt x="185" y="296"/>
                  </a:lnTo>
                  <a:lnTo>
                    <a:pt x="210" y="266"/>
                  </a:lnTo>
                  <a:lnTo>
                    <a:pt x="237" y="238"/>
                  </a:lnTo>
                  <a:lnTo>
                    <a:pt x="266" y="211"/>
                  </a:lnTo>
                  <a:lnTo>
                    <a:pt x="295" y="186"/>
                  </a:lnTo>
                  <a:lnTo>
                    <a:pt x="326" y="161"/>
                  </a:lnTo>
                  <a:lnTo>
                    <a:pt x="358" y="138"/>
                  </a:lnTo>
                  <a:lnTo>
                    <a:pt x="390" y="117"/>
                  </a:lnTo>
                  <a:lnTo>
                    <a:pt x="424" y="98"/>
                  </a:lnTo>
                  <a:lnTo>
                    <a:pt x="460" y="81"/>
                  </a:lnTo>
                  <a:lnTo>
                    <a:pt x="495" y="64"/>
                  </a:lnTo>
                  <a:lnTo>
                    <a:pt x="532" y="50"/>
                  </a:lnTo>
                  <a:lnTo>
                    <a:pt x="570" y="36"/>
                  </a:lnTo>
                  <a:lnTo>
                    <a:pt x="608" y="25"/>
                  </a:lnTo>
                  <a:lnTo>
                    <a:pt x="647" y="16"/>
                  </a:lnTo>
                  <a:lnTo>
                    <a:pt x="687" y="10"/>
                  </a:lnTo>
                  <a:lnTo>
                    <a:pt x="728" y="4"/>
                  </a:lnTo>
                  <a:lnTo>
                    <a:pt x="769" y="1"/>
                  </a:lnTo>
                  <a:lnTo>
                    <a:pt x="811" y="0"/>
                  </a:lnTo>
                  <a:lnTo>
                    <a:pt x="853" y="1"/>
                  </a:lnTo>
                  <a:lnTo>
                    <a:pt x="894" y="4"/>
                  </a:lnTo>
                  <a:lnTo>
                    <a:pt x="934" y="10"/>
                  </a:lnTo>
                  <a:lnTo>
                    <a:pt x="974" y="16"/>
                  </a:lnTo>
                  <a:lnTo>
                    <a:pt x="1014" y="25"/>
                  </a:lnTo>
                  <a:lnTo>
                    <a:pt x="1053" y="36"/>
                  </a:lnTo>
                  <a:lnTo>
                    <a:pt x="1090" y="50"/>
                  </a:lnTo>
                  <a:lnTo>
                    <a:pt x="1127" y="64"/>
                  </a:lnTo>
                  <a:lnTo>
                    <a:pt x="1163" y="81"/>
                  </a:lnTo>
                  <a:lnTo>
                    <a:pt x="1198" y="98"/>
                  </a:lnTo>
                  <a:lnTo>
                    <a:pt x="1231" y="117"/>
                  </a:lnTo>
                  <a:lnTo>
                    <a:pt x="1265" y="138"/>
                  </a:lnTo>
                  <a:lnTo>
                    <a:pt x="1297" y="161"/>
                  </a:lnTo>
                  <a:lnTo>
                    <a:pt x="1327" y="186"/>
                  </a:lnTo>
                  <a:lnTo>
                    <a:pt x="1357" y="211"/>
                  </a:lnTo>
                  <a:lnTo>
                    <a:pt x="1384" y="238"/>
                  </a:lnTo>
                  <a:lnTo>
                    <a:pt x="1412" y="266"/>
                  </a:lnTo>
                  <a:lnTo>
                    <a:pt x="1438" y="296"/>
                  </a:lnTo>
                  <a:lnTo>
                    <a:pt x="1461" y="325"/>
                  </a:lnTo>
                  <a:lnTo>
                    <a:pt x="1484" y="358"/>
                  </a:lnTo>
                  <a:lnTo>
                    <a:pt x="1505" y="391"/>
                  </a:lnTo>
                  <a:lnTo>
                    <a:pt x="1524" y="424"/>
                  </a:lnTo>
                  <a:lnTo>
                    <a:pt x="1543" y="460"/>
                  </a:lnTo>
                  <a:lnTo>
                    <a:pt x="1558" y="495"/>
                  </a:lnTo>
                  <a:lnTo>
                    <a:pt x="1573" y="533"/>
                  </a:lnTo>
                  <a:lnTo>
                    <a:pt x="1586" y="570"/>
                  </a:lnTo>
                  <a:lnTo>
                    <a:pt x="1597" y="608"/>
                  </a:lnTo>
                  <a:lnTo>
                    <a:pt x="1606" y="648"/>
                  </a:lnTo>
                  <a:lnTo>
                    <a:pt x="1613" y="688"/>
                  </a:lnTo>
                  <a:lnTo>
                    <a:pt x="1618" y="728"/>
                  </a:lnTo>
                  <a:lnTo>
                    <a:pt x="1622" y="770"/>
                  </a:lnTo>
                  <a:lnTo>
                    <a:pt x="1623" y="811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3117850" y="4400551"/>
              <a:ext cx="1560512" cy="427038"/>
            </a:xfrm>
            <a:custGeom>
              <a:avLst/>
              <a:gdLst/>
              <a:ahLst/>
              <a:cxnLst>
                <a:cxn ang="0">
                  <a:pos x="8851" y="2424"/>
                </a:cxn>
                <a:cxn ang="0">
                  <a:pos x="0" y="2424"/>
                </a:cxn>
                <a:cxn ang="0">
                  <a:pos x="789" y="0"/>
                </a:cxn>
                <a:cxn ang="0">
                  <a:pos x="8063" y="0"/>
                </a:cxn>
                <a:cxn ang="0">
                  <a:pos x="8851" y="2424"/>
                </a:cxn>
              </a:cxnLst>
              <a:rect l="0" t="0" r="r" b="b"/>
              <a:pathLst>
                <a:path w="8851" h="2424">
                  <a:moveTo>
                    <a:pt x="8851" y="2424"/>
                  </a:moveTo>
                  <a:lnTo>
                    <a:pt x="0" y="2424"/>
                  </a:lnTo>
                  <a:lnTo>
                    <a:pt x="789" y="0"/>
                  </a:lnTo>
                  <a:lnTo>
                    <a:pt x="8063" y="0"/>
                  </a:lnTo>
                  <a:lnTo>
                    <a:pt x="8851" y="2424"/>
                  </a:lnTo>
                  <a:close/>
                </a:path>
              </a:pathLst>
            </a:custGeom>
            <a:solidFill>
              <a:srgbClr val="CCB2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3117850" y="4827588"/>
              <a:ext cx="1560512" cy="85725"/>
            </a:xfrm>
            <a:prstGeom prst="rect">
              <a:avLst/>
            </a:prstGeom>
            <a:solidFill>
              <a:srgbClr val="B27F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3851275" y="4486276"/>
              <a:ext cx="457200" cy="153988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0" y="658"/>
                </a:cxn>
                <a:cxn ang="0">
                  <a:pos x="20" y="651"/>
                </a:cxn>
                <a:cxn ang="0">
                  <a:pos x="78" y="634"/>
                </a:cxn>
                <a:cxn ang="0">
                  <a:pos x="120" y="622"/>
                </a:cxn>
                <a:cxn ang="0">
                  <a:pos x="171" y="609"/>
                </a:cxn>
                <a:cxn ang="0">
                  <a:pos x="229" y="594"/>
                </a:cxn>
                <a:cxn ang="0">
                  <a:pos x="293" y="578"/>
                </a:cxn>
                <a:cxn ang="0">
                  <a:pos x="364" y="562"/>
                </a:cxn>
                <a:cxn ang="0">
                  <a:pos x="442" y="546"/>
                </a:cxn>
                <a:cxn ang="0">
                  <a:pos x="524" y="529"/>
                </a:cxn>
                <a:cxn ang="0">
                  <a:pos x="612" y="513"/>
                </a:cxn>
                <a:cxn ang="0">
                  <a:pos x="702" y="499"/>
                </a:cxn>
                <a:cxn ang="0">
                  <a:pos x="799" y="486"/>
                </a:cxn>
                <a:cxn ang="0">
                  <a:pos x="898" y="474"/>
                </a:cxn>
                <a:cxn ang="0">
                  <a:pos x="1000" y="464"/>
                </a:cxn>
                <a:cxn ang="0">
                  <a:pos x="1103" y="457"/>
                </a:cxn>
                <a:cxn ang="0">
                  <a:pos x="1209" y="451"/>
                </a:cxn>
                <a:cxn ang="0">
                  <a:pos x="1316" y="450"/>
                </a:cxn>
                <a:cxn ang="0">
                  <a:pos x="1424" y="453"/>
                </a:cxn>
                <a:cxn ang="0">
                  <a:pos x="1532" y="458"/>
                </a:cxn>
                <a:cxn ang="0">
                  <a:pos x="1639" y="468"/>
                </a:cxn>
                <a:cxn ang="0">
                  <a:pos x="1747" y="482"/>
                </a:cxn>
                <a:cxn ang="0">
                  <a:pos x="1852" y="502"/>
                </a:cxn>
                <a:cxn ang="0">
                  <a:pos x="1956" y="527"/>
                </a:cxn>
                <a:cxn ang="0">
                  <a:pos x="2058" y="558"/>
                </a:cxn>
                <a:cxn ang="0">
                  <a:pos x="2157" y="593"/>
                </a:cxn>
                <a:cxn ang="0">
                  <a:pos x="2252" y="636"/>
                </a:cxn>
                <a:cxn ang="0">
                  <a:pos x="2343" y="686"/>
                </a:cxn>
                <a:cxn ang="0">
                  <a:pos x="2431" y="743"/>
                </a:cxn>
                <a:cxn ang="0">
                  <a:pos x="2513" y="807"/>
                </a:cxn>
                <a:cxn ang="0">
                  <a:pos x="2590" y="879"/>
                </a:cxn>
                <a:cxn ang="0">
                  <a:pos x="2590" y="426"/>
                </a:cxn>
                <a:cxn ang="0">
                  <a:pos x="2582" y="416"/>
                </a:cxn>
                <a:cxn ang="0">
                  <a:pos x="2556" y="389"/>
                </a:cxn>
                <a:cxn ang="0">
                  <a:pos x="2536" y="371"/>
                </a:cxn>
                <a:cxn ang="0">
                  <a:pos x="2513" y="348"/>
                </a:cxn>
                <a:cxn ang="0">
                  <a:pos x="2484" y="325"/>
                </a:cxn>
                <a:cxn ang="0">
                  <a:pos x="2451" y="300"/>
                </a:cxn>
                <a:cxn ang="0">
                  <a:pos x="2413" y="272"/>
                </a:cxn>
                <a:cxn ang="0">
                  <a:pos x="2370" y="244"/>
                </a:cxn>
                <a:cxn ang="0">
                  <a:pos x="2322" y="215"/>
                </a:cxn>
                <a:cxn ang="0">
                  <a:pos x="2269" y="187"/>
                </a:cxn>
                <a:cxn ang="0">
                  <a:pos x="2210" y="158"/>
                </a:cxn>
                <a:cxn ang="0">
                  <a:pos x="2147" y="131"/>
                </a:cxn>
                <a:cxn ang="0">
                  <a:pos x="2078" y="105"/>
                </a:cxn>
                <a:cxn ang="0">
                  <a:pos x="2004" y="80"/>
                </a:cxn>
                <a:cxn ang="0">
                  <a:pos x="1924" y="59"/>
                </a:cxn>
                <a:cxn ang="0">
                  <a:pos x="1839" y="39"/>
                </a:cxn>
                <a:cxn ang="0">
                  <a:pos x="1747" y="24"/>
                </a:cxn>
                <a:cxn ang="0">
                  <a:pos x="1650" y="12"/>
                </a:cxn>
                <a:cxn ang="0">
                  <a:pos x="1547" y="4"/>
                </a:cxn>
                <a:cxn ang="0">
                  <a:pos x="1439" y="0"/>
                </a:cxn>
                <a:cxn ang="0">
                  <a:pos x="1323" y="3"/>
                </a:cxn>
                <a:cxn ang="0">
                  <a:pos x="1203" y="9"/>
                </a:cxn>
                <a:cxn ang="0">
                  <a:pos x="1075" y="24"/>
                </a:cxn>
                <a:cxn ang="0">
                  <a:pos x="941" y="44"/>
                </a:cxn>
                <a:cxn ang="0">
                  <a:pos x="801" y="70"/>
                </a:cxn>
                <a:cxn ang="0">
                  <a:pos x="654" y="105"/>
                </a:cxn>
                <a:cxn ang="0">
                  <a:pos x="501" y="147"/>
                </a:cxn>
                <a:cxn ang="0">
                  <a:pos x="340" y="198"/>
                </a:cxn>
                <a:cxn ang="0">
                  <a:pos x="174" y="258"/>
                </a:cxn>
                <a:cxn ang="0">
                  <a:pos x="0" y="327"/>
                </a:cxn>
              </a:cxnLst>
              <a:rect l="0" t="0" r="r" b="b"/>
              <a:pathLst>
                <a:path w="2590" h="879">
                  <a:moveTo>
                    <a:pt x="0" y="327"/>
                  </a:moveTo>
                  <a:lnTo>
                    <a:pt x="0" y="658"/>
                  </a:lnTo>
                  <a:lnTo>
                    <a:pt x="20" y="651"/>
                  </a:lnTo>
                  <a:lnTo>
                    <a:pt x="78" y="634"/>
                  </a:lnTo>
                  <a:lnTo>
                    <a:pt x="120" y="622"/>
                  </a:lnTo>
                  <a:lnTo>
                    <a:pt x="171" y="609"/>
                  </a:lnTo>
                  <a:lnTo>
                    <a:pt x="229" y="594"/>
                  </a:lnTo>
                  <a:lnTo>
                    <a:pt x="293" y="578"/>
                  </a:lnTo>
                  <a:lnTo>
                    <a:pt x="364" y="562"/>
                  </a:lnTo>
                  <a:lnTo>
                    <a:pt x="442" y="546"/>
                  </a:lnTo>
                  <a:lnTo>
                    <a:pt x="524" y="529"/>
                  </a:lnTo>
                  <a:lnTo>
                    <a:pt x="612" y="513"/>
                  </a:lnTo>
                  <a:lnTo>
                    <a:pt x="702" y="499"/>
                  </a:lnTo>
                  <a:lnTo>
                    <a:pt x="799" y="486"/>
                  </a:lnTo>
                  <a:lnTo>
                    <a:pt x="898" y="474"/>
                  </a:lnTo>
                  <a:lnTo>
                    <a:pt x="1000" y="464"/>
                  </a:lnTo>
                  <a:lnTo>
                    <a:pt x="1103" y="457"/>
                  </a:lnTo>
                  <a:lnTo>
                    <a:pt x="1209" y="451"/>
                  </a:lnTo>
                  <a:lnTo>
                    <a:pt x="1316" y="450"/>
                  </a:lnTo>
                  <a:lnTo>
                    <a:pt x="1424" y="453"/>
                  </a:lnTo>
                  <a:lnTo>
                    <a:pt x="1532" y="458"/>
                  </a:lnTo>
                  <a:lnTo>
                    <a:pt x="1639" y="468"/>
                  </a:lnTo>
                  <a:lnTo>
                    <a:pt x="1747" y="482"/>
                  </a:lnTo>
                  <a:lnTo>
                    <a:pt x="1852" y="502"/>
                  </a:lnTo>
                  <a:lnTo>
                    <a:pt x="1956" y="527"/>
                  </a:lnTo>
                  <a:lnTo>
                    <a:pt x="2058" y="558"/>
                  </a:lnTo>
                  <a:lnTo>
                    <a:pt x="2157" y="593"/>
                  </a:lnTo>
                  <a:lnTo>
                    <a:pt x="2252" y="636"/>
                  </a:lnTo>
                  <a:lnTo>
                    <a:pt x="2343" y="686"/>
                  </a:lnTo>
                  <a:lnTo>
                    <a:pt x="2431" y="743"/>
                  </a:lnTo>
                  <a:lnTo>
                    <a:pt x="2513" y="807"/>
                  </a:lnTo>
                  <a:lnTo>
                    <a:pt x="2590" y="879"/>
                  </a:lnTo>
                  <a:lnTo>
                    <a:pt x="2590" y="426"/>
                  </a:lnTo>
                  <a:lnTo>
                    <a:pt x="2582" y="416"/>
                  </a:lnTo>
                  <a:lnTo>
                    <a:pt x="2556" y="389"/>
                  </a:lnTo>
                  <a:lnTo>
                    <a:pt x="2536" y="371"/>
                  </a:lnTo>
                  <a:lnTo>
                    <a:pt x="2513" y="348"/>
                  </a:lnTo>
                  <a:lnTo>
                    <a:pt x="2484" y="325"/>
                  </a:lnTo>
                  <a:lnTo>
                    <a:pt x="2451" y="300"/>
                  </a:lnTo>
                  <a:lnTo>
                    <a:pt x="2413" y="272"/>
                  </a:lnTo>
                  <a:lnTo>
                    <a:pt x="2370" y="244"/>
                  </a:lnTo>
                  <a:lnTo>
                    <a:pt x="2322" y="215"/>
                  </a:lnTo>
                  <a:lnTo>
                    <a:pt x="2269" y="187"/>
                  </a:lnTo>
                  <a:lnTo>
                    <a:pt x="2210" y="158"/>
                  </a:lnTo>
                  <a:lnTo>
                    <a:pt x="2147" y="131"/>
                  </a:lnTo>
                  <a:lnTo>
                    <a:pt x="2078" y="105"/>
                  </a:lnTo>
                  <a:lnTo>
                    <a:pt x="2004" y="80"/>
                  </a:lnTo>
                  <a:lnTo>
                    <a:pt x="1924" y="59"/>
                  </a:lnTo>
                  <a:lnTo>
                    <a:pt x="1839" y="39"/>
                  </a:lnTo>
                  <a:lnTo>
                    <a:pt x="1747" y="24"/>
                  </a:lnTo>
                  <a:lnTo>
                    <a:pt x="1650" y="12"/>
                  </a:lnTo>
                  <a:lnTo>
                    <a:pt x="1547" y="4"/>
                  </a:lnTo>
                  <a:lnTo>
                    <a:pt x="1439" y="0"/>
                  </a:lnTo>
                  <a:lnTo>
                    <a:pt x="1323" y="3"/>
                  </a:lnTo>
                  <a:lnTo>
                    <a:pt x="1203" y="9"/>
                  </a:lnTo>
                  <a:lnTo>
                    <a:pt x="1075" y="24"/>
                  </a:lnTo>
                  <a:lnTo>
                    <a:pt x="941" y="44"/>
                  </a:lnTo>
                  <a:lnTo>
                    <a:pt x="801" y="70"/>
                  </a:lnTo>
                  <a:lnTo>
                    <a:pt x="654" y="105"/>
                  </a:lnTo>
                  <a:lnTo>
                    <a:pt x="501" y="147"/>
                  </a:lnTo>
                  <a:lnTo>
                    <a:pt x="340" y="198"/>
                  </a:lnTo>
                  <a:lnTo>
                    <a:pt x="174" y="258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3851275" y="4308476"/>
              <a:ext cx="457200" cy="252413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173" y="273"/>
                </a:cxn>
                <a:cxn ang="0">
                  <a:pos x="337" y="213"/>
                </a:cxn>
                <a:cxn ang="0">
                  <a:pos x="493" y="161"/>
                </a:cxn>
                <a:cxn ang="0">
                  <a:pos x="640" y="118"/>
                </a:cxn>
                <a:cxn ang="0">
                  <a:pos x="780" y="82"/>
                </a:cxn>
                <a:cxn ang="0">
                  <a:pos x="912" y="53"/>
                </a:cxn>
                <a:cxn ang="0">
                  <a:pos x="1036" y="31"/>
                </a:cxn>
                <a:cxn ang="0">
                  <a:pos x="1153" y="14"/>
                </a:cxn>
                <a:cxn ang="0">
                  <a:pos x="1262" y="4"/>
                </a:cxn>
                <a:cxn ang="0">
                  <a:pos x="1365" y="0"/>
                </a:cxn>
                <a:cxn ang="0">
                  <a:pos x="1461" y="0"/>
                </a:cxn>
                <a:cxn ang="0">
                  <a:pos x="1551" y="4"/>
                </a:cxn>
                <a:cxn ang="0">
                  <a:pos x="1634" y="13"/>
                </a:cxn>
                <a:cxn ang="0">
                  <a:pos x="1710" y="25"/>
                </a:cxn>
                <a:cxn ang="0">
                  <a:pos x="1781" y="42"/>
                </a:cxn>
                <a:cxn ang="0">
                  <a:pos x="1847" y="59"/>
                </a:cxn>
                <a:cxn ang="0">
                  <a:pos x="1905" y="80"/>
                </a:cxn>
                <a:cxn ang="0">
                  <a:pos x="1960" y="103"/>
                </a:cxn>
                <a:cxn ang="0">
                  <a:pos x="2010" y="127"/>
                </a:cxn>
                <a:cxn ang="0">
                  <a:pos x="2053" y="152"/>
                </a:cxn>
                <a:cxn ang="0">
                  <a:pos x="2093" y="178"/>
                </a:cxn>
                <a:cxn ang="0">
                  <a:pos x="2128" y="203"/>
                </a:cxn>
                <a:cxn ang="0">
                  <a:pos x="2158" y="229"/>
                </a:cxn>
                <a:cxn ang="0">
                  <a:pos x="2185" y="253"/>
                </a:cxn>
                <a:cxn ang="0">
                  <a:pos x="2207" y="277"/>
                </a:cxn>
                <a:cxn ang="0">
                  <a:pos x="2227" y="298"/>
                </a:cxn>
                <a:cxn ang="0">
                  <a:pos x="2242" y="318"/>
                </a:cxn>
                <a:cxn ang="0">
                  <a:pos x="2255" y="334"/>
                </a:cxn>
                <a:cxn ang="0">
                  <a:pos x="2269" y="359"/>
                </a:cxn>
                <a:cxn ang="0">
                  <a:pos x="2275" y="367"/>
                </a:cxn>
                <a:cxn ang="0">
                  <a:pos x="2590" y="1428"/>
                </a:cxn>
                <a:cxn ang="0">
                  <a:pos x="2582" y="1418"/>
                </a:cxn>
                <a:cxn ang="0">
                  <a:pos x="2556" y="1391"/>
                </a:cxn>
                <a:cxn ang="0">
                  <a:pos x="2536" y="1373"/>
                </a:cxn>
                <a:cxn ang="0">
                  <a:pos x="2513" y="1350"/>
                </a:cxn>
                <a:cxn ang="0">
                  <a:pos x="2484" y="1327"/>
                </a:cxn>
                <a:cxn ang="0">
                  <a:pos x="2451" y="1302"/>
                </a:cxn>
                <a:cxn ang="0">
                  <a:pos x="2413" y="1274"/>
                </a:cxn>
                <a:cxn ang="0">
                  <a:pos x="2370" y="1246"/>
                </a:cxn>
                <a:cxn ang="0">
                  <a:pos x="2322" y="1217"/>
                </a:cxn>
                <a:cxn ang="0">
                  <a:pos x="2269" y="1189"/>
                </a:cxn>
                <a:cxn ang="0">
                  <a:pos x="2210" y="1160"/>
                </a:cxn>
                <a:cxn ang="0">
                  <a:pos x="2147" y="1133"/>
                </a:cxn>
                <a:cxn ang="0">
                  <a:pos x="2078" y="1107"/>
                </a:cxn>
                <a:cxn ang="0">
                  <a:pos x="2004" y="1082"/>
                </a:cxn>
                <a:cxn ang="0">
                  <a:pos x="1924" y="1061"/>
                </a:cxn>
                <a:cxn ang="0">
                  <a:pos x="1839" y="1041"/>
                </a:cxn>
                <a:cxn ang="0">
                  <a:pos x="1747" y="1026"/>
                </a:cxn>
                <a:cxn ang="0">
                  <a:pos x="1650" y="1014"/>
                </a:cxn>
                <a:cxn ang="0">
                  <a:pos x="1547" y="1006"/>
                </a:cxn>
                <a:cxn ang="0">
                  <a:pos x="1439" y="1002"/>
                </a:cxn>
                <a:cxn ang="0">
                  <a:pos x="1323" y="1005"/>
                </a:cxn>
                <a:cxn ang="0">
                  <a:pos x="1203" y="1011"/>
                </a:cxn>
                <a:cxn ang="0">
                  <a:pos x="1075" y="1026"/>
                </a:cxn>
                <a:cxn ang="0">
                  <a:pos x="941" y="1046"/>
                </a:cxn>
                <a:cxn ang="0">
                  <a:pos x="801" y="1072"/>
                </a:cxn>
                <a:cxn ang="0">
                  <a:pos x="654" y="1107"/>
                </a:cxn>
                <a:cxn ang="0">
                  <a:pos x="501" y="1149"/>
                </a:cxn>
                <a:cxn ang="0">
                  <a:pos x="340" y="1200"/>
                </a:cxn>
                <a:cxn ang="0">
                  <a:pos x="174" y="1260"/>
                </a:cxn>
                <a:cxn ang="0">
                  <a:pos x="0" y="1329"/>
                </a:cxn>
                <a:cxn ang="0">
                  <a:pos x="0" y="343"/>
                </a:cxn>
              </a:cxnLst>
              <a:rect l="0" t="0" r="r" b="b"/>
              <a:pathLst>
                <a:path w="2590" h="1428">
                  <a:moveTo>
                    <a:pt x="0" y="343"/>
                  </a:moveTo>
                  <a:lnTo>
                    <a:pt x="173" y="273"/>
                  </a:lnTo>
                  <a:lnTo>
                    <a:pt x="337" y="213"/>
                  </a:lnTo>
                  <a:lnTo>
                    <a:pt x="493" y="161"/>
                  </a:lnTo>
                  <a:lnTo>
                    <a:pt x="640" y="118"/>
                  </a:lnTo>
                  <a:lnTo>
                    <a:pt x="780" y="82"/>
                  </a:lnTo>
                  <a:lnTo>
                    <a:pt x="912" y="53"/>
                  </a:lnTo>
                  <a:lnTo>
                    <a:pt x="1036" y="31"/>
                  </a:lnTo>
                  <a:lnTo>
                    <a:pt x="1153" y="14"/>
                  </a:lnTo>
                  <a:lnTo>
                    <a:pt x="1262" y="4"/>
                  </a:lnTo>
                  <a:lnTo>
                    <a:pt x="1365" y="0"/>
                  </a:lnTo>
                  <a:lnTo>
                    <a:pt x="1461" y="0"/>
                  </a:lnTo>
                  <a:lnTo>
                    <a:pt x="1551" y="4"/>
                  </a:lnTo>
                  <a:lnTo>
                    <a:pt x="1634" y="13"/>
                  </a:lnTo>
                  <a:lnTo>
                    <a:pt x="1710" y="25"/>
                  </a:lnTo>
                  <a:lnTo>
                    <a:pt x="1781" y="42"/>
                  </a:lnTo>
                  <a:lnTo>
                    <a:pt x="1847" y="59"/>
                  </a:lnTo>
                  <a:lnTo>
                    <a:pt x="1905" y="80"/>
                  </a:lnTo>
                  <a:lnTo>
                    <a:pt x="1960" y="103"/>
                  </a:lnTo>
                  <a:lnTo>
                    <a:pt x="2010" y="127"/>
                  </a:lnTo>
                  <a:lnTo>
                    <a:pt x="2053" y="152"/>
                  </a:lnTo>
                  <a:lnTo>
                    <a:pt x="2093" y="178"/>
                  </a:lnTo>
                  <a:lnTo>
                    <a:pt x="2128" y="203"/>
                  </a:lnTo>
                  <a:lnTo>
                    <a:pt x="2158" y="229"/>
                  </a:lnTo>
                  <a:lnTo>
                    <a:pt x="2185" y="253"/>
                  </a:lnTo>
                  <a:lnTo>
                    <a:pt x="2207" y="277"/>
                  </a:lnTo>
                  <a:lnTo>
                    <a:pt x="2227" y="298"/>
                  </a:lnTo>
                  <a:lnTo>
                    <a:pt x="2242" y="318"/>
                  </a:lnTo>
                  <a:lnTo>
                    <a:pt x="2255" y="334"/>
                  </a:lnTo>
                  <a:lnTo>
                    <a:pt x="2269" y="359"/>
                  </a:lnTo>
                  <a:lnTo>
                    <a:pt x="2275" y="367"/>
                  </a:lnTo>
                  <a:lnTo>
                    <a:pt x="2590" y="1428"/>
                  </a:lnTo>
                  <a:lnTo>
                    <a:pt x="2582" y="1418"/>
                  </a:lnTo>
                  <a:lnTo>
                    <a:pt x="2556" y="1391"/>
                  </a:lnTo>
                  <a:lnTo>
                    <a:pt x="2536" y="1373"/>
                  </a:lnTo>
                  <a:lnTo>
                    <a:pt x="2513" y="1350"/>
                  </a:lnTo>
                  <a:lnTo>
                    <a:pt x="2484" y="1327"/>
                  </a:lnTo>
                  <a:lnTo>
                    <a:pt x="2451" y="1302"/>
                  </a:lnTo>
                  <a:lnTo>
                    <a:pt x="2413" y="1274"/>
                  </a:lnTo>
                  <a:lnTo>
                    <a:pt x="2370" y="1246"/>
                  </a:lnTo>
                  <a:lnTo>
                    <a:pt x="2322" y="1217"/>
                  </a:lnTo>
                  <a:lnTo>
                    <a:pt x="2269" y="1189"/>
                  </a:lnTo>
                  <a:lnTo>
                    <a:pt x="2210" y="1160"/>
                  </a:lnTo>
                  <a:lnTo>
                    <a:pt x="2147" y="1133"/>
                  </a:lnTo>
                  <a:lnTo>
                    <a:pt x="2078" y="1107"/>
                  </a:lnTo>
                  <a:lnTo>
                    <a:pt x="2004" y="1082"/>
                  </a:lnTo>
                  <a:lnTo>
                    <a:pt x="1924" y="1061"/>
                  </a:lnTo>
                  <a:lnTo>
                    <a:pt x="1839" y="1041"/>
                  </a:lnTo>
                  <a:lnTo>
                    <a:pt x="1747" y="1026"/>
                  </a:lnTo>
                  <a:lnTo>
                    <a:pt x="1650" y="1014"/>
                  </a:lnTo>
                  <a:lnTo>
                    <a:pt x="1547" y="1006"/>
                  </a:lnTo>
                  <a:lnTo>
                    <a:pt x="1439" y="1002"/>
                  </a:lnTo>
                  <a:lnTo>
                    <a:pt x="1323" y="1005"/>
                  </a:lnTo>
                  <a:lnTo>
                    <a:pt x="1203" y="1011"/>
                  </a:lnTo>
                  <a:lnTo>
                    <a:pt x="1075" y="1026"/>
                  </a:lnTo>
                  <a:lnTo>
                    <a:pt x="941" y="1046"/>
                  </a:lnTo>
                  <a:lnTo>
                    <a:pt x="801" y="1072"/>
                  </a:lnTo>
                  <a:lnTo>
                    <a:pt x="654" y="1107"/>
                  </a:lnTo>
                  <a:lnTo>
                    <a:pt x="501" y="1149"/>
                  </a:lnTo>
                  <a:lnTo>
                    <a:pt x="340" y="1200"/>
                  </a:lnTo>
                  <a:lnTo>
                    <a:pt x="174" y="1260"/>
                  </a:lnTo>
                  <a:lnTo>
                    <a:pt x="0" y="1329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3395663" y="4486276"/>
              <a:ext cx="455612" cy="153988"/>
            </a:xfrm>
            <a:custGeom>
              <a:avLst/>
              <a:gdLst/>
              <a:ahLst/>
              <a:cxnLst>
                <a:cxn ang="0">
                  <a:pos x="2590" y="327"/>
                </a:cxn>
                <a:cxn ang="0">
                  <a:pos x="2590" y="658"/>
                </a:cxn>
                <a:cxn ang="0">
                  <a:pos x="2570" y="651"/>
                </a:cxn>
                <a:cxn ang="0">
                  <a:pos x="2511" y="634"/>
                </a:cxn>
                <a:cxn ang="0">
                  <a:pos x="2418" y="609"/>
                </a:cxn>
                <a:cxn ang="0">
                  <a:pos x="2296" y="578"/>
                </a:cxn>
                <a:cxn ang="0">
                  <a:pos x="2225" y="562"/>
                </a:cxn>
                <a:cxn ang="0">
                  <a:pos x="2147" y="546"/>
                </a:cxn>
                <a:cxn ang="0">
                  <a:pos x="2065" y="529"/>
                </a:cxn>
                <a:cxn ang="0">
                  <a:pos x="1978" y="513"/>
                </a:cxn>
                <a:cxn ang="0">
                  <a:pos x="1886" y="499"/>
                </a:cxn>
                <a:cxn ang="0">
                  <a:pos x="1790" y="486"/>
                </a:cxn>
                <a:cxn ang="0">
                  <a:pos x="1692" y="474"/>
                </a:cxn>
                <a:cxn ang="0">
                  <a:pos x="1589" y="464"/>
                </a:cxn>
                <a:cxn ang="0">
                  <a:pos x="1486" y="457"/>
                </a:cxn>
                <a:cxn ang="0">
                  <a:pos x="1380" y="451"/>
                </a:cxn>
                <a:cxn ang="0">
                  <a:pos x="1274" y="450"/>
                </a:cxn>
                <a:cxn ang="0">
                  <a:pos x="1165" y="453"/>
                </a:cxn>
                <a:cxn ang="0">
                  <a:pos x="1057" y="458"/>
                </a:cxn>
                <a:cxn ang="0">
                  <a:pos x="950" y="468"/>
                </a:cxn>
                <a:cxn ang="0">
                  <a:pos x="842" y="482"/>
                </a:cxn>
                <a:cxn ang="0">
                  <a:pos x="737" y="502"/>
                </a:cxn>
                <a:cxn ang="0">
                  <a:pos x="633" y="527"/>
                </a:cxn>
                <a:cxn ang="0">
                  <a:pos x="531" y="558"/>
                </a:cxn>
                <a:cxn ang="0">
                  <a:pos x="432" y="593"/>
                </a:cxn>
                <a:cxn ang="0">
                  <a:pos x="337" y="636"/>
                </a:cxn>
                <a:cxn ang="0">
                  <a:pos x="246" y="686"/>
                </a:cxn>
                <a:cxn ang="0">
                  <a:pos x="158" y="743"/>
                </a:cxn>
                <a:cxn ang="0">
                  <a:pos x="76" y="807"/>
                </a:cxn>
                <a:cxn ang="0">
                  <a:pos x="0" y="879"/>
                </a:cxn>
                <a:cxn ang="0">
                  <a:pos x="0" y="426"/>
                </a:cxn>
                <a:cxn ang="0">
                  <a:pos x="7" y="416"/>
                </a:cxn>
                <a:cxn ang="0">
                  <a:pos x="33" y="389"/>
                </a:cxn>
                <a:cxn ang="0">
                  <a:pos x="53" y="371"/>
                </a:cxn>
                <a:cxn ang="0">
                  <a:pos x="76" y="348"/>
                </a:cxn>
                <a:cxn ang="0">
                  <a:pos x="105" y="325"/>
                </a:cxn>
                <a:cxn ang="0">
                  <a:pos x="138" y="300"/>
                </a:cxn>
                <a:cxn ang="0">
                  <a:pos x="176" y="272"/>
                </a:cxn>
                <a:cxn ang="0">
                  <a:pos x="219" y="244"/>
                </a:cxn>
                <a:cxn ang="0">
                  <a:pos x="267" y="215"/>
                </a:cxn>
                <a:cxn ang="0">
                  <a:pos x="320" y="187"/>
                </a:cxn>
                <a:cxn ang="0">
                  <a:pos x="379" y="158"/>
                </a:cxn>
                <a:cxn ang="0">
                  <a:pos x="442" y="131"/>
                </a:cxn>
                <a:cxn ang="0">
                  <a:pos x="511" y="105"/>
                </a:cxn>
                <a:cxn ang="0">
                  <a:pos x="585" y="80"/>
                </a:cxn>
                <a:cxn ang="0">
                  <a:pos x="665" y="59"/>
                </a:cxn>
                <a:cxn ang="0">
                  <a:pos x="750" y="39"/>
                </a:cxn>
                <a:cxn ang="0">
                  <a:pos x="842" y="24"/>
                </a:cxn>
                <a:cxn ang="0">
                  <a:pos x="939" y="12"/>
                </a:cxn>
                <a:cxn ang="0">
                  <a:pos x="1042" y="4"/>
                </a:cxn>
                <a:cxn ang="0">
                  <a:pos x="1150" y="0"/>
                </a:cxn>
                <a:cxn ang="0">
                  <a:pos x="1266" y="3"/>
                </a:cxn>
                <a:cxn ang="0">
                  <a:pos x="1387" y="9"/>
                </a:cxn>
                <a:cxn ang="0">
                  <a:pos x="1514" y="24"/>
                </a:cxn>
                <a:cxn ang="0">
                  <a:pos x="1648" y="44"/>
                </a:cxn>
                <a:cxn ang="0">
                  <a:pos x="1788" y="70"/>
                </a:cxn>
                <a:cxn ang="0">
                  <a:pos x="1935" y="105"/>
                </a:cxn>
                <a:cxn ang="0">
                  <a:pos x="2088" y="147"/>
                </a:cxn>
                <a:cxn ang="0">
                  <a:pos x="2249" y="198"/>
                </a:cxn>
                <a:cxn ang="0">
                  <a:pos x="2415" y="258"/>
                </a:cxn>
                <a:cxn ang="0">
                  <a:pos x="2590" y="327"/>
                </a:cxn>
              </a:cxnLst>
              <a:rect l="0" t="0" r="r" b="b"/>
              <a:pathLst>
                <a:path w="2590" h="879">
                  <a:moveTo>
                    <a:pt x="2590" y="327"/>
                  </a:moveTo>
                  <a:lnTo>
                    <a:pt x="2590" y="658"/>
                  </a:lnTo>
                  <a:lnTo>
                    <a:pt x="2570" y="651"/>
                  </a:lnTo>
                  <a:lnTo>
                    <a:pt x="2511" y="634"/>
                  </a:lnTo>
                  <a:lnTo>
                    <a:pt x="2418" y="609"/>
                  </a:lnTo>
                  <a:lnTo>
                    <a:pt x="2296" y="578"/>
                  </a:lnTo>
                  <a:lnTo>
                    <a:pt x="2225" y="562"/>
                  </a:lnTo>
                  <a:lnTo>
                    <a:pt x="2147" y="546"/>
                  </a:lnTo>
                  <a:lnTo>
                    <a:pt x="2065" y="529"/>
                  </a:lnTo>
                  <a:lnTo>
                    <a:pt x="1978" y="513"/>
                  </a:lnTo>
                  <a:lnTo>
                    <a:pt x="1886" y="499"/>
                  </a:lnTo>
                  <a:lnTo>
                    <a:pt x="1790" y="486"/>
                  </a:lnTo>
                  <a:lnTo>
                    <a:pt x="1692" y="474"/>
                  </a:lnTo>
                  <a:lnTo>
                    <a:pt x="1589" y="464"/>
                  </a:lnTo>
                  <a:lnTo>
                    <a:pt x="1486" y="457"/>
                  </a:lnTo>
                  <a:lnTo>
                    <a:pt x="1380" y="451"/>
                  </a:lnTo>
                  <a:lnTo>
                    <a:pt x="1274" y="450"/>
                  </a:lnTo>
                  <a:lnTo>
                    <a:pt x="1165" y="453"/>
                  </a:lnTo>
                  <a:lnTo>
                    <a:pt x="1057" y="458"/>
                  </a:lnTo>
                  <a:lnTo>
                    <a:pt x="950" y="468"/>
                  </a:lnTo>
                  <a:lnTo>
                    <a:pt x="842" y="482"/>
                  </a:lnTo>
                  <a:lnTo>
                    <a:pt x="737" y="502"/>
                  </a:lnTo>
                  <a:lnTo>
                    <a:pt x="633" y="527"/>
                  </a:lnTo>
                  <a:lnTo>
                    <a:pt x="531" y="558"/>
                  </a:lnTo>
                  <a:lnTo>
                    <a:pt x="432" y="593"/>
                  </a:lnTo>
                  <a:lnTo>
                    <a:pt x="337" y="636"/>
                  </a:lnTo>
                  <a:lnTo>
                    <a:pt x="246" y="686"/>
                  </a:lnTo>
                  <a:lnTo>
                    <a:pt x="158" y="743"/>
                  </a:lnTo>
                  <a:lnTo>
                    <a:pt x="76" y="807"/>
                  </a:lnTo>
                  <a:lnTo>
                    <a:pt x="0" y="879"/>
                  </a:lnTo>
                  <a:lnTo>
                    <a:pt x="0" y="426"/>
                  </a:lnTo>
                  <a:lnTo>
                    <a:pt x="7" y="416"/>
                  </a:lnTo>
                  <a:lnTo>
                    <a:pt x="33" y="389"/>
                  </a:lnTo>
                  <a:lnTo>
                    <a:pt x="53" y="371"/>
                  </a:lnTo>
                  <a:lnTo>
                    <a:pt x="76" y="348"/>
                  </a:lnTo>
                  <a:lnTo>
                    <a:pt x="105" y="325"/>
                  </a:lnTo>
                  <a:lnTo>
                    <a:pt x="138" y="300"/>
                  </a:lnTo>
                  <a:lnTo>
                    <a:pt x="176" y="272"/>
                  </a:lnTo>
                  <a:lnTo>
                    <a:pt x="219" y="244"/>
                  </a:lnTo>
                  <a:lnTo>
                    <a:pt x="267" y="215"/>
                  </a:lnTo>
                  <a:lnTo>
                    <a:pt x="320" y="187"/>
                  </a:lnTo>
                  <a:lnTo>
                    <a:pt x="379" y="158"/>
                  </a:lnTo>
                  <a:lnTo>
                    <a:pt x="442" y="131"/>
                  </a:lnTo>
                  <a:lnTo>
                    <a:pt x="511" y="105"/>
                  </a:lnTo>
                  <a:lnTo>
                    <a:pt x="585" y="80"/>
                  </a:lnTo>
                  <a:lnTo>
                    <a:pt x="665" y="59"/>
                  </a:lnTo>
                  <a:lnTo>
                    <a:pt x="750" y="39"/>
                  </a:lnTo>
                  <a:lnTo>
                    <a:pt x="842" y="24"/>
                  </a:lnTo>
                  <a:lnTo>
                    <a:pt x="939" y="12"/>
                  </a:lnTo>
                  <a:lnTo>
                    <a:pt x="1042" y="4"/>
                  </a:lnTo>
                  <a:lnTo>
                    <a:pt x="1150" y="0"/>
                  </a:lnTo>
                  <a:lnTo>
                    <a:pt x="1266" y="3"/>
                  </a:lnTo>
                  <a:lnTo>
                    <a:pt x="1387" y="9"/>
                  </a:lnTo>
                  <a:lnTo>
                    <a:pt x="1514" y="24"/>
                  </a:lnTo>
                  <a:lnTo>
                    <a:pt x="1648" y="44"/>
                  </a:lnTo>
                  <a:lnTo>
                    <a:pt x="1788" y="70"/>
                  </a:lnTo>
                  <a:lnTo>
                    <a:pt x="1935" y="105"/>
                  </a:lnTo>
                  <a:lnTo>
                    <a:pt x="2088" y="147"/>
                  </a:lnTo>
                  <a:lnTo>
                    <a:pt x="2249" y="198"/>
                  </a:lnTo>
                  <a:lnTo>
                    <a:pt x="2415" y="258"/>
                  </a:lnTo>
                  <a:lnTo>
                    <a:pt x="2590" y="327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3395663" y="4308476"/>
              <a:ext cx="455612" cy="252413"/>
            </a:xfrm>
            <a:custGeom>
              <a:avLst/>
              <a:gdLst/>
              <a:ahLst/>
              <a:cxnLst>
                <a:cxn ang="0">
                  <a:pos x="2590" y="343"/>
                </a:cxn>
                <a:cxn ang="0">
                  <a:pos x="2417" y="273"/>
                </a:cxn>
                <a:cxn ang="0">
                  <a:pos x="2253" y="213"/>
                </a:cxn>
                <a:cxn ang="0">
                  <a:pos x="2096" y="161"/>
                </a:cxn>
                <a:cxn ang="0">
                  <a:pos x="1949" y="118"/>
                </a:cxn>
                <a:cxn ang="0">
                  <a:pos x="1809" y="82"/>
                </a:cxn>
                <a:cxn ang="0">
                  <a:pos x="1677" y="53"/>
                </a:cxn>
                <a:cxn ang="0">
                  <a:pos x="1553" y="31"/>
                </a:cxn>
                <a:cxn ang="0">
                  <a:pos x="1436" y="14"/>
                </a:cxn>
                <a:cxn ang="0">
                  <a:pos x="1327" y="4"/>
                </a:cxn>
                <a:cxn ang="0">
                  <a:pos x="1224" y="0"/>
                </a:cxn>
                <a:cxn ang="0">
                  <a:pos x="1128" y="0"/>
                </a:cxn>
                <a:cxn ang="0">
                  <a:pos x="1038" y="4"/>
                </a:cxn>
                <a:cxn ang="0">
                  <a:pos x="955" y="13"/>
                </a:cxn>
                <a:cxn ang="0">
                  <a:pos x="879" y="25"/>
                </a:cxn>
                <a:cxn ang="0">
                  <a:pos x="808" y="42"/>
                </a:cxn>
                <a:cxn ang="0">
                  <a:pos x="742" y="59"/>
                </a:cxn>
                <a:cxn ang="0">
                  <a:pos x="684" y="80"/>
                </a:cxn>
                <a:cxn ang="0">
                  <a:pos x="629" y="103"/>
                </a:cxn>
                <a:cxn ang="0">
                  <a:pos x="579" y="127"/>
                </a:cxn>
                <a:cxn ang="0">
                  <a:pos x="536" y="152"/>
                </a:cxn>
                <a:cxn ang="0">
                  <a:pos x="496" y="178"/>
                </a:cxn>
                <a:cxn ang="0">
                  <a:pos x="461" y="203"/>
                </a:cxn>
                <a:cxn ang="0">
                  <a:pos x="431" y="229"/>
                </a:cxn>
                <a:cxn ang="0">
                  <a:pos x="404" y="253"/>
                </a:cxn>
                <a:cxn ang="0">
                  <a:pos x="381" y="277"/>
                </a:cxn>
                <a:cxn ang="0">
                  <a:pos x="362" y="298"/>
                </a:cxn>
                <a:cxn ang="0">
                  <a:pos x="347" y="318"/>
                </a:cxn>
                <a:cxn ang="0">
                  <a:pos x="334" y="334"/>
                </a:cxn>
                <a:cxn ang="0">
                  <a:pos x="319" y="359"/>
                </a:cxn>
                <a:cxn ang="0">
                  <a:pos x="314" y="367"/>
                </a:cxn>
                <a:cxn ang="0">
                  <a:pos x="0" y="1428"/>
                </a:cxn>
                <a:cxn ang="0">
                  <a:pos x="7" y="1418"/>
                </a:cxn>
                <a:cxn ang="0">
                  <a:pos x="33" y="1391"/>
                </a:cxn>
                <a:cxn ang="0">
                  <a:pos x="53" y="1373"/>
                </a:cxn>
                <a:cxn ang="0">
                  <a:pos x="76" y="1350"/>
                </a:cxn>
                <a:cxn ang="0">
                  <a:pos x="105" y="1327"/>
                </a:cxn>
                <a:cxn ang="0">
                  <a:pos x="138" y="1302"/>
                </a:cxn>
                <a:cxn ang="0">
                  <a:pos x="176" y="1274"/>
                </a:cxn>
                <a:cxn ang="0">
                  <a:pos x="219" y="1246"/>
                </a:cxn>
                <a:cxn ang="0">
                  <a:pos x="267" y="1217"/>
                </a:cxn>
                <a:cxn ang="0">
                  <a:pos x="320" y="1189"/>
                </a:cxn>
                <a:cxn ang="0">
                  <a:pos x="379" y="1160"/>
                </a:cxn>
                <a:cxn ang="0">
                  <a:pos x="442" y="1133"/>
                </a:cxn>
                <a:cxn ang="0">
                  <a:pos x="511" y="1107"/>
                </a:cxn>
                <a:cxn ang="0">
                  <a:pos x="585" y="1082"/>
                </a:cxn>
                <a:cxn ang="0">
                  <a:pos x="665" y="1061"/>
                </a:cxn>
                <a:cxn ang="0">
                  <a:pos x="750" y="1041"/>
                </a:cxn>
                <a:cxn ang="0">
                  <a:pos x="842" y="1026"/>
                </a:cxn>
                <a:cxn ang="0">
                  <a:pos x="939" y="1014"/>
                </a:cxn>
                <a:cxn ang="0">
                  <a:pos x="1042" y="1006"/>
                </a:cxn>
                <a:cxn ang="0">
                  <a:pos x="1150" y="1002"/>
                </a:cxn>
                <a:cxn ang="0">
                  <a:pos x="1266" y="1005"/>
                </a:cxn>
                <a:cxn ang="0">
                  <a:pos x="1387" y="1011"/>
                </a:cxn>
                <a:cxn ang="0">
                  <a:pos x="1514" y="1026"/>
                </a:cxn>
                <a:cxn ang="0">
                  <a:pos x="1648" y="1046"/>
                </a:cxn>
                <a:cxn ang="0">
                  <a:pos x="1788" y="1072"/>
                </a:cxn>
                <a:cxn ang="0">
                  <a:pos x="1935" y="1107"/>
                </a:cxn>
                <a:cxn ang="0">
                  <a:pos x="2088" y="1149"/>
                </a:cxn>
                <a:cxn ang="0">
                  <a:pos x="2249" y="1200"/>
                </a:cxn>
                <a:cxn ang="0">
                  <a:pos x="2415" y="1260"/>
                </a:cxn>
                <a:cxn ang="0">
                  <a:pos x="2590" y="1329"/>
                </a:cxn>
                <a:cxn ang="0">
                  <a:pos x="2590" y="343"/>
                </a:cxn>
              </a:cxnLst>
              <a:rect l="0" t="0" r="r" b="b"/>
              <a:pathLst>
                <a:path w="2590" h="1428">
                  <a:moveTo>
                    <a:pt x="2590" y="343"/>
                  </a:moveTo>
                  <a:lnTo>
                    <a:pt x="2417" y="273"/>
                  </a:lnTo>
                  <a:lnTo>
                    <a:pt x="2253" y="213"/>
                  </a:lnTo>
                  <a:lnTo>
                    <a:pt x="2096" y="161"/>
                  </a:lnTo>
                  <a:lnTo>
                    <a:pt x="1949" y="118"/>
                  </a:lnTo>
                  <a:lnTo>
                    <a:pt x="1809" y="82"/>
                  </a:lnTo>
                  <a:lnTo>
                    <a:pt x="1677" y="53"/>
                  </a:lnTo>
                  <a:lnTo>
                    <a:pt x="1553" y="31"/>
                  </a:lnTo>
                  <a:lnTo>
                    <a:pt x="1436" y="14"/>
                  </a:lnTo>
                  <a:lnTo>
                    <a:pt x="1327" y="4"/>
                  </a:lnTo>
                  <a:lnTo>
                    <a:pt x="1224" y="0"/>
                  </a:lnTo>
                  <a:lnTo>
                    <a:pt x="1128" y="0"/>
                  </a:lnTo>
                  <a:lnTo>
                    <a:pt x="1038" y="4"/>
                  </a:lnTo>
                  <a:lnTo>
                    <a:pt x="955" y="13"/>
                  </a:lnTo>
                  <a:lnTo>
                    <a:pt x="879" y="25"/>
                  </a:lnTo>
                  <a:lnTo>
                    <a:pt x="808" y="42"/>
                  </a:lnTo>
                  <a:lnTo>
                    <a:pt x="742" y="59"/>
                  </a:lnTo>
                  <a:lnTo>
                    <a:pt x="684" y="80"/>
                  </a:lnTo>
                  <a:lnTo>
                    <a:pt x="629" y="103"/>
                  </a:lnTo>
                  <a:lnTo>
                    <a:pt x="579" y="127"/>
                  </a:lnTo>
                  <a:lnTo>
                    <a:pt x="536" y="152"/>
                  </a:lnTo>
                  <a:lnTo>
                    <a:pt x="496" y="178"/>
                  </a:lnTo>
                  <a:lnTo>
                    <a:pt x="461" y="203"/>
                  </a:lnTo>
                  <a:lnTo>
                    <a:pt x="431" y="229"/>
                  </a:lnTo>
                  <a:lnTo>
                    <a:pt x="404" y="253"/>
                  </a:lnTo>
                  <a:lnTo>
                    <a:pt x="381" y="277"/>
                  </a:lnTo>
                  <a:lnTo>
                    <a:pt x="362" y="298"/>
                  </a:lnTo>
                  <a:lnTo>
                    <a:pt x="347" y="318"/>
                  </a:lnTo>
                  <a:lnTo>
                    <a:pt x="334" y="334"/>
                  </a:lnTo>
                  <a:lnTo>
                    <a:pt x="319" y="359"/>
                  </a:lnTo>
                  <a:lnTo>
                    <a:pt x="314" y="367"/>
                  </a:lnTo>
                  <a:lnTo>
                    <a:pt x="0" y="1428"/>
                  </a:lnTo>
                  <a:lnTo>
                    <a:pt x="7" y="1418"/>
                  </a:lnTo>
                  <a:lnTo>
                    <a:pt x="33" y="1391"/>
                  </a:lnTo>
                  <a:lnTo>
                    <a:pt x="53" y="1373"/>
                  </a:lnTo>
                  <a:lnTo>
                    <a:pt x="76" y="1350"/>
                  </a:lnTo>
                  <a:lnTo>
                    <a:pt x="105" y="1327"/>
                  </a:lnTo>
                  <a:lnTo>
                    <a:pt x="138" y="1302"/>
                  </a:lnTo>
                  <a:lnTo>
                    <a:pt x="176" y="1274"/>
                  </a:lnTo>
                  <a:lnTo>
                    <a:pt x="219" y="1246"/>
                  </a:lnTo>
                  <a:lnTo>
                    <a:pt x="267" y="1217"/>
                  </a:lnTo>
                  <a:lnTo>
                    <a:pt x="320" y="1189"/>
                  </a:lnTo>
                  <a:lnTo>
                    <a:pt x="379" y="1160"/>
                  </a:lnTo>
                  <a:lnTo>
                    <a:pt x="442" y="1133"/>
                  </a:lnTo>
                  <a:lnTo>
                    <a:pt x="511" y="1107"/>
                  </a:lnTo>
                  <a:lnTo>
                    <a:pt x="585" y="1082"/>
                  </a:lnTo>
                  <a:lnTo>
                    <a:pt x="665" y="1061"/>
                  </a:lnTo>
                  <a:lnTo>
                    <a:pt x="750" y="1041"/>
                  </a:lnTo>
                  <a:lnTo>
                    <a:pt x="842" y="1026"/>
                  </a:lnTo>
                  <a:lnTo>
                    <a:pt x="939" y="1014"/>
                  </a:lnTo>
                  <a:lnTo>
                    <a:pt x="1042" y="1006"/>
                  </a:lnTo>
                  <a:lnTo>
                    <a:pt x="1150" y="1002"/>
                  </a:lnTo>
                  <a:lnTo>
                    <a:pt x="1266" y="1005"/>
                  </a:lnTo>
                  <a:lnTo>
                    <a:pt x="1387" y="1011"/>
                  </a:lnTo>
                  <a:lnTo>
                    <a:pt x="1514" y="1026"/>
                  </a:lnTo>
                  <a:lnTo>
                    <a:pt x="1648" y="1046"/>
                  </a:lnTo>
                  <a:lnTo>
                    <a:pt x="1788" y="1072"/>
                  </a:lnTo>
                  <a:lnTo>
                    <a:pt x="1935" y="1107"/>
                  </a:lnTo>
                  <a:lnTo>
                    <a:pt x="2088" y="1149"/>
                  </a:lnTo>
                  <a:lnTo>
                    <a:pt x="2249" y="1200"/>
                  </a:lnTo>
                  <a:lnTo>
                    <a:pt x="2415" y="1260"/>
                  </a:lnTo>
                  <a:lnTo>
                    <a:pt x="2590" y="1329"/>
                  </a:lnTo>
                  <a:lnTo>
                    <a:pt x="2590" y="3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4132263" y="4211638"/>
              <a:ext cx="357187" cy="307975"/>
            </a:xfrm>
            <a:custGeom>
              <a:avLst/>
              <a:gdLst/>
              <a:ahLst/>
              <a:cxnLst>
                <a:cxn ang="0">
                  <a:pos x="2020" y="1112"/>
                </a:cxn>
                <a:cxn ang="0">
                  <a:pos x="1994" y="1246"/>
                </a:cxn>
                <a:cxn ang="0">
                  <a:pos x="1946" y="1363"/>
                </a:cxn>
                <a:cxn ang="0">
                  <a:pos x="1878" y="1461"/>
                </a:cxn>
                <a:cxn ang="0">
                  <a:pos x="1794" y="1543"/>
                </a:cxn>
                <a:cxn ang="0">
                  <a:pos x="1693" y="1611"/>
                </a:cxn>
                <a:cxn ang="0">
                  <a:pos x="1579" y="1663"/>
                </a:cxn>
                <a:cxn ang="0">
                  <a:pos x="1452" y="1702"/>
                </a:cxn>
                <a:cxn ang="0">
                  <a:pos x="1314" y="1728"/>
                </a:cxn>
                <a:cxn ang="0">
                  <a:pos x="1168" y="1744"/>
                </a:cxn>
                <a:cxn ang="0">
                  <a:pos x="1014" y="1749"/>
                </a:cxn>
                <a:cxn ang="0">
                  <a:pos x="858" y="1744"/>
                </a:cxn>
                <a:cxn ang="0">
                  <a:pos x="712" y="1728"/>
                </a:cxn>
                <a:cxn ang="0">
                  <a:pos x="575" y="1702"/>
                </a:cxn>
                <a:cxn ang="0">
                  <a:pos x="447" y="1663"/>
                </a:cxn>
                <a:cxn ang="0">
                  <a:pos x="332" y="1611"/>
                </a:cxn>
                <a:cxn ang="0">
                  <a:pos x="232" y="1543"/>
                </a:cxn>
                <a:cxn ang="0">
                  <a:pos x="147" y="1461"/>
                </a:cxn>
                <a:cxn ang="0">
                  <a:pos x="80" y="1363"/>
                </a:cxn>
                <a:cxn ang="0">
                  <a:pos x="32" y="1246"/>
                </a:cxn>
                <a:cxn ang="0">
                  <a:pos x="6" y="1112"/>
                </a:cxn>
                <a:cxn ang="0">
                  <a:pos x="1" y="959"/>
                </a:cxn>
                <a:cxn ang="0">
                  <a:pos x="21" y="807"/>
                </a:cxn>
                <a:cxn ang="0">
                  <a:pos x="62" y="663"/>
                </a:cxn>
                <a:cxn ang="0">
                  <a:pos x="122" y="529"/>
                </a:cxn>
                <a:cxn ang="0">
                  <a:pos x="202" y="406"/>
                </a:cxn>
                <a:cxn ang="0">
                  <a:pos x="297" y="296"/>
                </a:cxn>
                <a:cxn ang="0">
                  <a:pos x="407" y="201"/>
                </a:cxn>
                <a:cxn ang="0">
                  <a:pos x="530" y="121"/>
                </a:cxn>
                <a:cxn ang="0">
                  <a:pos x="665" y="62"/>
                </a:cxn>
                <a:cxn ang="0">
                  <a:pos x="808" y="21"/>
                </a:cxn>
                <a:cxn ang="0">
                  <a:pos x="960" y="1"/>
                </a:cxn>
                <a:cxn ang="0">
                  <a:pos x="1117" y="5"/>
                </a:cxn>
                <a:cxn ang="0">
                  <a:pos x="1266" y="32"/>
                </a:cxn>
                <a:cxn ang="0">
                  <a:pos x="1407" y="79"/>
                </a:cxn>
                <a:cxn ang="0">
                  <a:pos x="1538" y="146"/>
                </a:cxn>
                <a:cxn ang="0">
                  <a:pos x="1657" y="231"/>
                </a:cxn>
                <a:cxn ang="0">
                  <a:pos x="1762" y="331"/>
                </a:cxn>
                <a:cxn ang="0">
                  <a:pos x="1853" y="446"/>
                </a:cxn>
                <a:cxn ang="0">
                  <a:pos x="1925" y="574"/>
                </a:cxn>
                <a:cxn ang="0">
                  <a:pos x="1979" y="711"/>
                </a:cxn>
                <a:cxn ang="0">
                  <a:pos x="2014" y="857"/>
                </a:cxn>
                <a:cxn ang="0">
                  <a:pos x="2025" y="1011"/>
                </a:cxn>
              </a:cxnLst>
              <a:rect l="0" t="0" r="r" b="b"/>
              <a:pathLst>
                <a:path w="2025" h="1749">
                  <a:moveTo>
                    <a:pt x="2025" y="1011"/>
                  </a:moveTo>
                  <a:lnTo>
                    <a:pt x="2024" y="1063"/>
                  </a:lnTo>
                  <a:lnTo>
                    <a:pt x="2020" y="1112"/>
                  </a:lnTo>
                  <a:lnTo>
                    <a:pt x="2014" y="1159"/>
                  </a:lnTo>
                  <a:lnTo>
                    <a:pt x="2005" y="1204"/>
                  </a:lnTo>
                  <a:lnTo>
                    <a:pt x="1994" y="1246"/>
                  </a:lnTo>
                  <a:lnTo>
                    <a:pt x="1979" y="1287"/>
                  </a:lnTo>
                  <a:lnTo>
                    <a:pt x="1964" y="1326"/>
                  </a:lnTo>
                  <a:lnTo>
                    <a:pt x="1946" y="1363"/>
                  </a:lnTo>
                  <a:lnTo>
                    <a:pt x="1925" y="1397"/>
                  </a:lnTo>
                  <a:lnTo>
                    <a:pt x="1903" y="1430"/>
                  </a:lnTo>
                  <a:lnTo>
                    <a:pt x="1878" y="1461"/>
                  </a:lnTo>
                  <a:lnTo>
                    <a:pt x="1853" y="1490"/>
                  </a:lnTo>
                  <a:lnTo>
                    <a:pt x="1824" y="1518"/>
                  </a:lnTo>
                  <a:lnTo>
                    <a:pt x="1794" y="1543"/>
                  </a:lnTo>
                  <a:lnTo>
                    <a:pt x="1762" y="1568"/>
                  </a:lnTo>
                  <a:lnTo>
                    <a:pt x="1729" y="1590"/>
                  </a:lnTo>
                  <a:lnTo>
                    <a:pt x="1693" y="1611"/>
                  </a:lnTo>
                  <a:lnTo>
                    <a:pt x="1657" y="1630"/>
                  </a:lnTo>
                  <a:lnTo>
                    <a:pt x="1619" y="1647"/>
                  </a:lnTo>
                  <a:lnTo>
                    <a:pt x="1579" y="1663"/>
                  </a:lnTo>
                  <a:lnTo>
                    <a:pt x="1538" y="1677"/>
                  </a:lnTo>
                  <a:lnTo>
                    <a:pt x="1496" y="1691"/>
                  </a:lnTo>
                  <a:lnTo>
                    <a:pt x="1452" y="1702"/>
                  </a:lnTo>
                  <a:lnTo>
                    <a:pt x="1407" y="1713"/>
                  </a:lnTo>
                  <a:lnTo>
                    <a:pt x="1361" y="1722"/>
                  </a:lnTo>
                  <a:lnTo>
                    <a:pt x="1314" y="1728"/>
                  </a:lnTo>
                  <a:lnTo>
                    <a:pt x="1266" y="1735"/>
                  </a:lnTo>
                  <a:lnTo>
                    <a:pt x="1217" y="1740"/>
                  </a:lnTo>
                  <a:lnTo>
                    <a:pt x="1168" y="1744"/>
                  </a:lnTo>
                  <a:lnTo>
                    <a:pt x="1117" y="1747"/>
                  </a:lnTo>
                  <a:lnTo>
                    <a:pt x="1065" y="1748"/>
                  </a:lnTo>
                  <a:lnTo>
                    <a:pt x="1014" y="1749"/>
                  </a:lnTo>
                  <a:lnTo>
                    <a:pt x="960" y="1748"/>
                  </a:lnTo>
                  <a:lnTo>
                    <a:pt x="909" y="1747"/>
                  </a:lnTo>
                  <a:lnTo>
                    <a:pt x="858" y="1744"/>
                  </a:lnTo>
                  <a:lnTo>
                    <a:pt x="808" y="1740"/>
                  </a:lnTo>
                  <a:lnTo>
                    <a:pt x="760" y="1735"/>
                  </a:lnTo>
                  <a:lnTo>
                    <a:pt x="712" y="1728"/>
                  </a:lnTo>
                  <a:lnTo>
                    <a:pt x="665" y="1722"/>
                  </a:lnTo>
                  <a:lnTo>
                    <a:pt x="619" y="1713"/>
                  </a:lnTo>
                  <a:lnTo>
                    <a:pt x="575" y="1702"/>
                  </a:lnTo>
                  <a:lnTo>
                    <a:pt x="530" y="1691"/>
                  </a:lnTo>
                  <a:lnTo>
                    <a:pt x="488" y="1677"/>
                  </a:lnTo>
                  <a:lnTo>
                    <a:pt x="447" y="1663"/>
                  </a:lnTo>
                  <a:lnTo>
                    <a:pt x="407" y="1647"/>
                  </a:lnTo>
                  <a:lnTo>
                    <a:pt x="369" y="1630"/>
                  </a:lnTo>
                  <a:lnTo>
                    <a:pt x="332" y="1611"/>
                  </a:lnTo>
                  <a:lnTo>
                    <a:pt x="297" y="1590"/>
                  </a:lnTo>
                  <a:lnTo>
                    <a:pt x="264" y="1568"/>
                  </a:lnTo>
                  <a:lnTo>
                    <a:pt x="232" y="1543"/>
                  </a:lnTo>
                  <a:lnTo>
                    <a:pt x="202" y="1518"/>
                  </a:lnTo>
                  <a:lnTo>
                    <a:pt x="173" y="1490"/>
                  </a:lnTo>
                  <a:lnTo>
                    <a:pt x="147" y="1461"/>
                  </a:lnTo>
                  <a:lnTo>
                    <a:pt x="122" y="1430"/>
                  </a:lnTo>
                  <a:lnTo>
                    <a:pt x="100" y="1397"/>
                  </a:lnTo>
                  <a:lnTo>
                    <a:pt x="80" y="1363"/>
                  </a:lnTo>
                  <a:lnTo>
                    <a:pt x="62" y="1326"/>
                  </a:lnTo>
                  <a:lnTo>
                    <a:pt x="46" y="1287"/>
                  </a:lnTo>
                  <a:lnTo>
                    <a:pt x="32" y="1246"/>
                  </a:lnTo>
                  <a:lnTo>
                    <a:pt x="21" y="1204"/>
                  </a:lnTo>
                  <a:lnTo>
                    <a:pt x="12" y="1159"/>
                  </a:lnTo>
                  <a:lnTo>
                    <a:pt x="6" y="1112"/>
                  </a:lnTo>
                  <a:lnTo>
                    <a:pt x="1" y="1063"/>
                  </a:lnTo>
                  <a:lnTo>
                    <a:pt x="0" y="1011"/>
                  </a:lnTo>
                  <a:lnTo>
                    <a:pt x="1" y="959"/>
                  </a:lnTo>
                  <a:lnTo>
                    <a:pt x="6" y="908"/>
                  </a:lnTo>
                  <a:lnTo>
                    <a:pt x="12" y="857"/>
                  </a:lnTo>
                  <a:lnTo>
                    <a:pt x="21" y="807"/>
                  </a:lnTo>
                  <a:lnTo>
                    <a:pt x="32" y="759"/>
                  </a:lnTo>
                  <a:lnTo>
                    <a:pt x="46" y="711"/>
                  </a:lnTo>
                  <a:lnTo>
                    <a:pt x="62" y="663"/>
                  </a:lnTo>
                  <a:lnTo>
                    <a:pt x="80" y="618"/>
                  </a:lnTo>
                  <a:lnTo>
                    <a:pt x="100" y="574"/>
                  </a:lnTo>
                  <a:lnTo>
                    <a:pt x="122" y="529"/>
                  </a:lnTo>
                  <a:lnTo>
                    <a:pt x="147" y="487"/>
                  </a:lnTo>
                  <a:lnTo>
                    <a:pt x="173" y="446"/>
                  </a:lnTo>
                  <a:lnTo>
                    <a:pt x="202" y="406"/>
                  </a:lnTo>
                  <a:lnTo>
                    <a:pt x="232" y="369"/>
                  </a:lnTo>
                  <a:lnTo>
                    <a:pt x="264" y="331"/>
                  </a:lnTo>
                  <a:lnTo>
                    <a:pt x="297" y="296"/>
                  </a:lnTo>
                  <a:lnTo>
                    <a:pt x="332" y="263"/>
                  </a:lnTo>
                  <a:lnTo>
                    <a:pt x="369" y="231"/>
                  </a:lnTo>
                  <a:lnTo>
                    <a:pt x="407" y="201"/>
                  </a:lnTo>
                  <a:lnTo>
                    <a:pt x="447" y="172"/>
                  </a:lnTo>
                  <a:lnTo>
                    <a:pt x="488" y="146"/>
                  </a:lnTo>
                  <a:lnTo>
                    <a:pt x="530" y="121"/>
                  </a:lnTo>
                  <a:lnTo>
                    <a:pt x="575" y="99"/>
                  </a:lnTo>
                  <a:lnTo>
                    <a:pt x="619" y="79"/>
                  </a:lnTo>
                  <a:lnTo>
                    <a:pt x="665" y="62"/>
                  </a:lnTo>
                  <a:lnTo>
                    <a:pt x="712" y="45"/>
                  </a:lnTo>
                  <a:lnTo>
                    <a:pt x="760" y="32"/>
                  </a:lnTo>
                  <a:lnTo>
                    <a:pt x="808" y="21"/>
                  </a:lnTo>
                  <a:lnTo>
                    <a:pt x="858" y="12"/>
                  </a:lnTo>
                  <a:lnTo>
                    <a:pt x="909" y="5"/>
                  </a:lnTo>
                  <a:lnTo>
                    <a:pt x="960" y="1"/>
                  </a:lnTo>
                  <a:lnTo>
                    <a:pt x="1014" y="0"/>
                  </a:lnTo>
                  <a:lnTo>
                    <a:pt x="1065" y="1"/>
                  </a:lnTo>
                  <a:lnTo>
                    <a:pt x="1117" y="5"/>
                  </a:lnTo>
                  <a:lnTo>
                    <a:pt x="1168" y="12"/>
                  </a:lnTo>
                  <a:lnTo>
                    <a:pt x="1217" y="21"/>
                  </a:lnTo>
                  <a:lnTo>
                    <a:pt x="1266" y="32"/>
                  </a:lnTo>
                  <a:lnTo>
                    <a:pt x="1314" y="45"/>
                  </a:lnTo>
                  <a:lnTo>
                    <a:pt x="1361" y="62"/>
                  </a:lnTo>
                  <a:lnTo>
                    <a:pt x="1407" y="79"/>
                  </a:lnTo>
                  <a:lnTo>
                    <a:pt x="1452" y="99"/>
                  </a:lnTo>
                  <a:lnTo>
                    <a:pt x="1496" y="121"/>
                  </a:lnTo>
                  <a:lnTo>
                    <a:pt x="1538" y="146"/>
                  </a:lnTo>
                  <a:lnTo>
                    <a:pt x="1579" y="172"/>
                  </a:lnTo>
                  <a:lnTo>
                    <a:pt x="1619" y="201"/>
                  </a:lnTo>
                  <a:lnTo>
                    <a:pt x="1657" y="231"/>
                  </a:lnTo>
                  <a:lnTo>
                    <a:pt x="1693" y="263"/>
                  </a:lnTo>
                  <a:lnTo>
                    <a:pt x="1729" y="296"/>
                  </a:lnTo>
                  <a:lnTo>
                    <a:pt x="1762" y="331"/>
                  </a:lnTo>
                  <a:lnTo>
                    <a:pt x="1794" y="369"/>
                  </a:lnTo>
                  <a:lnTo>
                    <a:pt x="1824" y="406"/>
                  </a:lnTo>
                  <a:lnTo>
                    <a:pt x="1853" y="446"/>
                  </a:lnTo>
                  <a:lnTo>
                    <a:pt x="1878" y="487"/>
                  </a:lnTo>
                  <a:lnTo>
                    <a:pt x="1903" y="529"/>
                  </a:lnTo>
                  <a:lnTo>
                    <a:pt x="1925" y="574"/>
                  </a:lnTo>
                  <a:lnTo>
                    <a:pt x="1946" y="618"/>
                  </a:lnTo>
                  <a:lnTo>
                    <a:pt x="1964" y="663"/>
                  </a:lnTo>
                  <a:lnTo>
                    <a:pt x="1979" y="711"/>
                  </a:lnTo>
                  <a:lnTo>
                    <a:pt x="1994" y="759"/>
                  </a:lnTo>
                  <a:lnTo>
                    <a:pt x="2005" y="807"/>
                  </a:lnTo>
                  <a:lnTo>
                    <a:pt x="2014" y="857"/>
                  </a:lnTo>
                  <a:lnTo>
                    <a:pt x="2020" y="908"/>
                  </a:lnTo>
                  <a:lnTo>
                    <a:pt x="2024" y="959"/>
                  </a:lnTo>
                  <a:lnTo>
                    <a:pt x="2025" y="1011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3090863" y="2482851"/>
              <a:ext cx="501650" cy="533400"/>
            </a:xfrm>
            <a:custGeom>
              <a:avLst/>
              <a:gdLst/>
              <a:ahLst/>
              <a:cxnLst>
                <a:cxn ang="0">
                  <a:pos x="1559" y="3005"/>
                </a:cxn>
                <a:cxn ang="0">
                  <a:pos x="1779" y="2936"/>
                </a:cxn>
                <a:cxn ang="0">
                  <a:pos x="1980" y="2814"/>
                </a:cxn>
                <a:cxn ang="0">
                  <a:pos x="2170" y="2641"/>
                </a:cxn>
                <a:cxn ang="0">
                  <a:pos x="2354" y="2415"/>
                </a:cxn>
                <a:cxn ang="0">
                  <a:pos x="2539" y="2139"/>
                </a:cxn>
                <a:cxn ang="0">
                  <a:pos x="2721" y="1821"/>
                </a:cxn>
                <a:cxn ang="0">
                  <a:pos x="2825" y="1555"/>
                </a:cxn>
                <a:cxn ang="0">
                  <a:pos x="2849" y="1361"/>
                </a:cxn>
                <a:cxn ang="0">
                  <a:pos x="2809" y="1239"/>
                </a:cxn>
                <a:cxn ang="0">
                  <a:pos x="2722" y="1188"/>
                </a:cxn>
                <a:cxn ang="0">
                  <a:pos x="2608" y="1207"/>
                </a:cxn>
                <a:cxn ang="0">
                  <a:pos x="2485" y="1296"/>
                </a:cxn>
                <a:cxn ang="0">
                  <a:pos x="2238" y="1543"/>
                </a:cxn>
                <a:cxn ang="0">
                  <a:pos x="2188" y="1417"/>
                </a:cxn>
                <a:cxn ang="0">
                  <a:pos x="1973" y="533"/>
                </a:cxn>
                <a:cxn ang="0">
                  <a:pos x="1896" y="255"/>
                </a:cxn>
                <a:cxn ang="0">
                  <a:pos x="1811" y="137"/>
                </a:cxn>
                <a:cxn ang="0">
                  <a:pos x="1712" y="87"/>
                </a:cxn>
                <a:cxn ang="0">
                  <a:pos x="1618" y="105"/>
                </a:cxn>
                <a:cxn ang="0">
                  <a:pos x="1545" y="188"/>
                </a:cxn>
                <a:cxn ang="0">
                  <a:pos x="1509" y="336"/>
                </a:cxn>
                <a:cxn ang="0">
                  <a:pos x="1555" y="824"/>
                </a:cxn>
                <a:cxn ang="0">
                  <a:pos x="1588" y="1283"/>
                </a:cxn>
                <a:cxn ang="0">
                  <a:pos x="1467" y="856"/>
                </a:cxn>
                <a:cxn ang="0">
                  <a:pos x="1295" y="246"/>
                </a:cxn>
                <a:cxn ang="0">
                  <a:pos x="1214" y="89"/>
                </a:cxn>
                <a:cxn ang="0">
                  <a:pos x="1118" y="13"/>
                </a:cxn>
                <a:cxn ang="0">
                  <a:pos x="985" y="20"/>
                </a:cxn>
                <a:cxn ang="0">
                  <a:pos x="915" y="96"/>
                </a:cxn>
                <a:cxn ang="0">
                  <a:pos x="884" y="219"/>
                </a:cxn>
                <a:cxn ang="0">
                  <a:pos x="935" y="497"/>
                </a:cxn>
                <a:cxn ang="0">
                  <a:pos x="1100" y="1294"/>
                </a:cxn>
                <a:cxn ang="0">
                  <a:pos x="1003" y="1151"/>
                </a:cxn>
                <a:cxn ang="0">
                  <a:pos x="718" y="557"/>
                </a:cxn>
                <a:cxn ang="0">
                  <a:pos x="629" y="412"/>
                </a:cxn>
                <a:cxn ang="0">
                  <a:pos x="544" y="348"/>
                </a:cxn>
                <a:cxn ang="0">
                  <a:pos x="458" y="337"/>
                </a:cxn>
                <a:cxn ang="0">
                  <a:pos x="387" y="378"/>
                </a:cxn>
                <a:cxn ang="0">
                  <a:pos x="343" y="469"/>
                </a:cxn>
                <a:cxn ang="0">
                  <a:pos x="340" y="609"/>
                </a:cxn>
                <a:cxn ang="0">
                  <a:pos x="417" y="877"/>
                </a:cxn>
                <a:cxn ang="0">
                  <a:pos x="627" y="1505"/>
                </a:cxn>
                <a:cxn ang="0">
                  <a:pos x="576" y="1430"/>
                </a:cxn>
                <a:cxn ang="0">
                  <a:pos x="363" y="1028"/>
                </a:cxn>
                <a:cxn ang="0">
                  <a:pos x="266" y="899"/>
                </a:cxn>
                <a:cxn ang="0">
                  <a:pos x="179" y="848"/>
                </a:cxn>
                <a:cxn ang="0">
                  <a:pos x="100" y="855"/>
                </a:cxn>
                <a:cxn ang="0">
                  <a:pos x="39" y="907"/>
                </a:cxn>
                <a:cxn ang="0">
                  <a:pos x="5" y="997"/>
                </a:cxn>
                <a:cxn ang="0">
                  <a:pos x="7" y="1113"/>
                </a:cxn>
                <a:cxn ang="0">
                  <a:pos x="97" y="1355"/>
                </a:cxn>
                <a:cxn ang="0">
                  <a:pos x="402" y="2111"/>
                </a:cxn>
                <a:cxn ang="0">
                  <a:pos x="540" y="2463"/>
                </a:cxn>
                <a:cxn ang="0">
                  <a:pos x="639" y="2649"/>
                </a:cxn>
                <a:cxn ang="0">
                  <a:pos x="753" y="2792"/>
                </a:cxn>
                <a:cxn ang="0">
                  <a:pos x="906" y="2912"/>
                </a:cxn>
                <a:cxn ang="0">
                  <a:pos x="1108" y="2992"/>
                </a:cxn>
                <a:cxn ang="0">
                  <a:pos x="1365" y="3022"/>
                </a:cxn>
              </a:cxnLst>
              <a:rect l="0" t="0" r="r" b="b"/>
              <a:pathLst>
                <a:path w="2850" h="3022">
                  <a:moveTo>
                    <a:pt x="1365" y="3022"/>
                  </a:moveTo>
                  <a:lnTo>
                    <a:pt x="1415" y="3021"/>
                  </a:lnTo>
                  <a:lnTo>
                    <a:pt x="1464" y="3018"/>
                  </a:lnTo>
                  <a:lnTo>
                    <a:pt x="1512" y="3012"/>
                  </a:lnTo>
                  <a:lnTo>
                    <a:pt x="1559" y="3005"/>
                  </a:lnTo>
                  <a:lnTo>
                    <a:pt x="1605" y="2996"/>
                  </a:lnTo>
                  <a:lnTo>
                    <a:pt x="1649" y="2984"/>
                  </a:lnTo>
                  <a:lnTo>
                    <a:pt x="1693" y="2970"/>
                  </a:lnTo>
                  <a:lnTo>
                    <a:pt x="1737" y="2954"/>
                  </a:lnTo>
                  <a:lnTo>
                    <a:pt x="1779" y="2936"/>
                  </a:lnTo>
                  <a:lnTo>
                    <a:pt x="1821" y="2916"/>
                  </a:lnTo>
                  <a:lnTo>
                    <a:pt x="1862" y="2894"/>
                  </a:lnTo>
                  <a:lnTo>
                    <a:pt x="1902" y="2869"/>
                  </a:lnTo>
                  <a:lnTo>
                    <a:pt x="1942" y="2843"/>
                  </a:lnTo>
                  <a:lnTo>
                    <a:pt x="1980" y="2814"/>
                  </a:lnTo>
                  <a:lnTo>
                    <a:pt x="2019" y="2784"/>
                  </a:lnTo>
                  <a:lnTo>
                    <a:pt x="2058" y="2751"/>
                  </a:lnTo>
                  <a:lnTo>
                    <a:pt x="2096" y="2716"/>
                  </a:lnTo>
                  <a:lnTo>
                    <a:pt x="2133" y="2680"/>
                  </a:lnTo>
                  <a:lnTo>
                    <a:pt x="2170" y="2641"/>
                  </a:lnTo>
                  <a:lnTo>
                    <a:pt x="2208" y="2600"/>
                  </a:lnTo>
                  <a:lnTo>
                    <a:pt x="2244" y="2557"/>
                  </a:lnTo>
                  <a:lnTo>
                    <a:pt x="2281" y="2511"/>
                  </a:lnTo>
                  <a:lnTo>
                    <a:pt x="2318" y="2465"/>
                  </a:lnTo>
                  <a:lnTo>
                    <a:pt x="2354" y="2415"/>
                  </a:lnTo>
                  <a:lnTo>
                    <a:pt x="2391" y="2364"/>
                  </a:lnTo>
                  <a:lnTo>
                    <a:pt x="2427" y="2311"/>
                  </a:lnTo>
                  <a:lnTo>
                    <a:pt x="2465" y="2256"/>
                  </a:lnTo>
                  <a:lnTo>
                    <a:pt x="2502" y="2198"/>
                  </a:lnTo>
                  <a:lnTo>
                    <a:pt x="2539" y="2139"/>
                  </a:lnTo>
                  <a:lnTo>
                    <a:pt x="2577" y="2077"/>
                  </a:lnTo>
                  <a:lnTo>
                    <a:pt x="2615" y="2014"/>
                  </a:lnTo>
                  <a:lnTo>
                    <a:pt x="2652" y="1949"/>
                  </a:lnTo>
                  <a:lnTo>
                    <a:pt x="2689" y="1883"/>
                  </a:lnTo>
                  <a:lnTo>
                    <a:pt x="2721" y="1821"/>
                  </a:lnTo>
                  <a:lnTo>
                    <a:pt x="2750" y="1762"/>
                  </a:lnTo>
                  <a:lnTo>
                    <a:pt x="2774" y="1706"/>
                  </a:lnTo>
                  <a:lnTo>
                    <a:pt x="2794" y="1653"/>
                  </a:lnTo>
                  <a:lnTo>
                    <a:pt x="2812" y="1603"/>
                  </a:lnTo>
                  <a:lnTo>
                    <a:pt x="2825" y="1555"/>
                  </a:lnTo>
                  <a:lnTo>
                    <a:pt x="2836" y="1511"/>
                  </a:lnTo>
                  <a:lnTo>
                    <a:pt x="2844" y="1469"/>
                  </a:lnTo>
                  <a:lnTo>
                    <a:pt x="2849" y="1431"/>
                  </a:lnTo>
                  <a:lnTo>
                    <a:pt x="2850" y="1394"/>
                  </a:lnTo>
                  <a:lnTo>
                    <a:pt x="2849" y="1361"/>
                  </a:lnTo>
                  <a:lnTo>
                    <a:pt x="2845" y="1331"/>
                  </a:lnTo>
                  <a:lnTo>
                    <a:pt x="2840" y="1305"/>
                  </a:lnTo>
                  <a:lnTo>
                    <a:pt x="2831" y="1280"/>
                  </a:lnTo>
                  <a:lnTo>
                    <a:pt x="2821" y="1258"/>
                  </a:lnTo>
                  <a:lnTo>
                    <a:pt x="2809" y="1239"/>
                  </a:lnTo>
                  <a:lnTo>
                    <a:pt x="2794" y="1224"/>
                  </a:lnTo>
                  <a:lnTo>
                    <a:pt x="2779" y="1211"/>
                  </a:lnTo>
                  <a:lnTo>
                    <a:pt x="2761" y="1201"/>
                  </a:lnTo>
                  <a:lnTo>
                    <a:pt x="2742" y="1193"/>
                  </a:lnTo>
                  <a:lnTo>
                    <a:pt x="2722" y="1188"/>
                  </a:lnTo>
                  <a:lnTo>
                    <a:pt x="2701" y="1187"/>
                  </a:lnTo>
                  <a:lnTo>
                    <a:pt x="2679" y="1188"/>
                  </a:lnTo>
                  <a:lnTo>
                    <a:pt x="2656" y="1192"/>
                  </a:lnTo>
                  <a:lnTo>
                    <a:pt x="2632" y="1198"/>
                  </a:lnTo>
                  <a:lnTo>
                    <a:pt x="2608" y="1207"/>
                  </a:lnTo>
                  <a:lnTo>
                    <a:pt x="2584" y="1219"/>
                  </a:lnTo>
                  <a:lnTo>
                    <a:pt x="2559" y="1235"/>
                  </a:lnTo>
                  <a:lnTo>
                    <a:pt x="2534" y="1253"/>
                  </a:lnTo>
                  <a:lnTo>
                    <a:pt x="2509" y="1273"/>
                  </a:lnTo>
                  <a:lnTo>
                    <a:pt x="2485" y="1296"/>
                  </a:lnTo>
                  <a:lnTo>
                    <a:pt x="2398" y="1382"/>
                  </a:lnTo>
                  <a:lnTo>
                    <a:pt x="2334" y="1447"/>
                  </a:lnTo>
                  <a:lnTo>
                    <a:pt x="2288" y="1493"/>
                  </a:lnTo>
                  <a:lnTo>
                    <a:pt x="2257" y="1524"/>
                  </a:lnTo>
                  <a:lnTo>
                    <a:pt x="2238" y="1543"/>
                  </a:lnTo>
                  <a:lnTo>
                    <a:pt x="2228" y="1553"/>
                  </a:lnTo>
                  <a:lnTo>
                    <a:pt x="2224" y="1556"/>
                  </a:lnTo>
                  <a:lnTo>
                    <a:pt x="2223" y="1557"/>
                  </a:lnTo>
                  <a:lnTo>
                    <a:pt x="2213" y="1519"/>
                  </a:lnTo>
                  <a:lnTo>
                    <a:pt x="2188" y="1417"/>
                  </a:lnTo>
                  <a:lnTo>
                    <a:pt x="2150" y="1267"/>
                  </a:lnTo>
                  <a:lnTo>
                    <a:pt x="2106" y="1086"/>
                  </a:lnTo>
                  <a:lnTo>
                    <a:pt x="2058" y="894"/>
                  </a:lnTo>
                  <a:lnTo>
                    <a:pt x="2013" y="703"/>
                  </a:lnTo>
                  <a:lnTo>
                    <a:pt x="1973" y="533"/>
                  </a:lnTo>
                  <a:lnTo>
                    <a:pt x="1944" y="400"/>
                  </a:lnTo>
                  <a:lnTo>
                    <a:pt x="1934" y="359"/>
                  </a:lnTo>
                  <a:lnTo>
                    <a:pt x="1923" y="322"/>
                  </a:lnTo>
                  <a:lnTo>
                    <a:pt x="1910" y="287"/>
                  </a:lnTo>
                  <a:lnTo>
                    <a:pt x="1896" y="255"/>
                  </a:lnTo>
                  <a:lnTo>
                    <a:pt x="1881" y="225"/>
                  </a:lnTo>
                  <a:lnTo>
                    <a:pt x="1864" y="199"/>
                  </a:lnTo>
                  <a:lnTo>
                    <a:pt x="1847" y="176"/>
                  </a:lnTo>
                  <a:lnTo>
                    <a:pt x="1829" y="154"/>
                  </a:lnTo>
                  <a:lnTo>
                    <a:pt x="1811" y="137"/>
                  </a:lnTo>
                  <a:lnTo>
                    <a:pt x="1791" y="121"/>
                  </a:lnTo>
                  <a:lnTo>
                    <a:pt x="1772" y="108"/>
                  </a:lnTo>
                  <a:lnTo>
                    <a:pt x="1752" y="98"/>
                  </a:lnTo>
                  <a:lnTo>
                    <a:pt x="1732" y="91"/>
                  </a:lnTo>
                  <a:lnTo>
                    <a:pt x="1712" y="87"/>
                  </a:lnTo>
                  <a:lnTo>
                    <a:pt x="1692" y="85"/>
                  </a:lnTo>
                  <a:lnTo>
                    <a:pt x="1672" y="86"/>
                  </a:lnTo>
                  <a:lnTo>
                    <a:pt x="1653" y="89"/>
                  </a:lnTo>
                  <a:lnTo>
                    <a:pt x="1636" y="96"/>
                  </a:lnTo>
                  <a:lnTo>
                    <a:pt x="1618" y="105"/>
                  </a:lnTo>
                  <a:lnTo>
                    <a:pt x="1600" y="116"/>
                  </a:lnTo>
                  <a:lnTo>
                    <a:pt x="1585" y="130"/>
                  </a:lnTo>
                  <a:lnTo>
                    <a:pt x="1570" y="147"/>
                  </a:lnTo>
                  <a:lnTo>
                    <a:pt x="1557" y="166"/>
                  </a:lnTo>
                  <a:lnTo>
                    <a:pt x="1545" y="188"/>
                  </a:lnTo>
                  <a:lnTo>
                    <a:pt x="1534" y="212"/>
                  </a:lnTo>
                  <a:lnTo>
                    <a:pt x="1525" y="240"/>
                  </a:lnTo>
                  <a:lnTo>
                    <a:pt x="1518" y="270"/>
                  </a:lnTo>
                  <a:lnTo>
                    <a:pt x="1513" y="302"/>
                  </a:lnTo>
                  <a:lnTo>
                    <a:pt x="1509" y="336"/>
                  </a:lnTo>
                  <a:lnTo>
                    <a:pt x="1508" y="374"/>
                  </a:lnTo>
                  <a:lnTo>
                    <a:pt x="1510" y="414"/>
                  </a:lnTo>
                  <a:lnTo>
                    <a:pt x="1514" y="456"/>
                  </a:lnTo>
                  <a:lnTo>
                    <a:pt x="1537" y="653"/>
                  </a:lnTo>
                  <a:lnTo>
                    <a:pt x="1555" y="824"/>
                  </a:lnTo>
                  <a:lnTo>
                    <a:pt x="1567" y="968"/>
                  </a:lnTo>
                  <a:lnTo>
                    <a:pt x="1577" y="1086"/>
                  </a:lnTo>
                  <a:lnTo>
                    <a:pt x="1582" y="1177"/>
                  </a:lnTo>
                  <a:lnTo>
                    <a:pt x="1587" y="1244"/>
                  </a:lnTo>
                  <a:lnTo>
                    <a:pt x="1588" y="1283"/>
                  </a:lnTo>
                  <a:lnTo>
                    <a:pt x="1589" y="1296"/>
                  </a:lnTo>
                  <a:lnTo>
                    <a:pt x="1579" y="1259"/>
                  </a:lnTo>
                  <a:lnTo>
                    <a:pt x="1551" y="1162"/>
                  </a:lnTo>
                  <a:lnTo>
                    <a:pt x="1513" y="1022"/>
                  </a:lnTo>
                  <a:lnTo>
                    <a:pt x="1467" y="856"/>
                  </a:lnTo>
                  <a:lnTo>
                    <a:pt x="1418" y="682"/>
                  </a:lnTo>
                  <a:lnTo>
                    <a:pt x="1373" y="518"/>
                  </a:lnTo>
                  <a:lnTo>
                    <a:pt x="1334" y="381"/>
                  </a:lnTo>
                  <a:lnTo>
                    <a:pt x="1309" y="289"/>
                  </a:lnTo>
                  <a:lnTo>
                    <a:pt x="1295" y="246"/>
                  </a:lnTo>
                  <a:lnTo>
                    <a:pt x="1282" y="208"/>
                  </a:lnTo>
                  <a:lnTo>
                    <a:pt x="1266" y="173"/>
                  </a:lnTo>
                  <a:lnTo>
                    <a:pt x="1250" y="142"/>
                  </a:lnTo>
                  <a:lnTo>
                    <a:pt x="1232" y="115"/>
                  </a:lnTo>
                  <a:lnTo>
                    <a:pt x="1214" y="89"/>
                  </a:lnTo>
                  <a:lnTo>
                    <a:pt x="1196" y="68"/>
                  </a:lnTo>
                  <a:lnTo>
                    <a:pt x="1177" y="49"/>
                  </a:lnTo>
                  <a:lnTo>
                    <a:pt x="1157" y="34"/>
                  </a:lnTo>
                  <a:lnTo>
                    <a:pt x="1138" y="22"/>
                  </a:lnTo>
                  <a:lnTo>
                    <a:pt x="1118" y="13"/>
                  </a:lnTo>
                  <a:lnTo>
                    <a:pt x="1098" y="6"/>
                  </a:lnTo>
                  <a:lnTo>
                    <a:pt x="1058" y="0"/>
                  </a:lnTo>
                  <a:lnTo>
                    <a:pt x="1020" y="6"/>
                  </a:lnTo>
                  <a:lnTo>
                    <a:pt x="1003" y="12"/>
                  </a:lnTo>
                  <a:lnTo>
                    <a:pt x="985" y="20"/>
                  </a:lnTo>
                  <a:lnTo>
                    <a:pt x="969" y="31"/>
                  </a:lnTo>
                  <a:lnTo>
                    <a:pt x="954" y="45"/>
                  </a:lnTo>
                  <a:lnTo>
                    <a:pt x="939" y="60"/>
                  </a:lnTo>
                  <a:lnTo>
                    <a:pt x="927" y="77"/>
                  </a:lnTo>
                  <a:lnTo>
                    <a:pt x="915" y="96"/>
                  </a:lnTo>
                  <a:lnTo>
                    <a:pt x="906" y="117"/>
                  </a:lnTo>
                  <a:lnTo>
                    <a:pt x="897" y="140"/>
                  </a:lnTo>
                  <a:lnTo>
                    <a:pt x="892" y="164"/>
                  </a:lnTo>
                  <a:lnTo>
                    <a:pt x="887" y="191"/>
                  </a:lnTo>
                  <a:lnTo>
                    <a:pt x="884" y="219"/>
                  </a:lnTo>
                  <a:lnTo>
                    <a:pt x="884" y="249"/>
                  </a:lnTo>
                  <a:lnTo>
                    <a:pt x="886" y="279"/>
                  </a:lnTo>
                  <a:lnTo>
                    <a:pt x="891" y="311"/>
                  </a:lnTo>
                  <a:lnTo>
                    <a:pt x="898" y="344"/>
                  </a:lnTo>
                  <a:lnTo>
                    <a:pt x="935" y="497"/>
                  </a:lnTo>
                  <a:lnTo>
                    <a:pt x="973" y="668"/>
                  </a:lnTo>
                  <a:lnTo>
                    <a:pt x="1010" y="845"/>
                  </a:lnTo>
                  <a:lnTo>
                    <a:pt x="1045" y="1016"/>
                  </a:lnTo>
                  <a:lnTo>
                    <a:pt x="1076" y="1170"/>
                  </a:lnTo>
                  <a:lnTo>
                    <a:pt x="1100" y="1294"/>
                  </a:lnTo>
                  <a:lnTo>
                    <a:pt x="1117" y="1377"/>
                  </a:lnTo>
                  <a:lnTo>
                    <a:pt x="1122" y="1408"/>
                  </a:lnTo>
                  <a:lnTo>
                    <a:pt x="1107" y="1373"/>
                  </a:lnTo>
                  <a:lnTo>
                    <a:pt x="1064" y="1283"/>
                  </a:lnTo>
                  <a:lnTo>
                    <a:pt x="1003" y="1151"/>
                  </a:lnTo>
                  <a:lnTo>
                    <a:pt x="929" y="996"/>
                  </a:lnTo>
                  <a:lnTo>
                    <a:pt x="852" y="834"/>
                  </a:lnTo>
                  <a:lnTo>
                    <a:pt x="779" y="682"/>
                  </a:lnTo>
                  <a:lnTo>
                    <a:pt x="746" y="614"/>
                  </a:lnTo>
                  <a:lnTo>
                    <a:pt x="718" y="557"/>
                  </a:lnTo>
                  <a:lnTo>
                    <a:pt x="693" y="509"/>
                  </a:lnTo>
                  <a:lnTo>
                    <a:pt x="674" y="475"/>
                  </a:lnTo>
                  <a:lnTo>
                    <a:pt x="660" y="451"/>
                  </a:lnTo>
                  <a:lnTo>
                    <a:pt x="644" y="430"/>
                  </a:lnTo>
                  <a:lnTo>
                    <a:pt x="629" y="412"/>
                  </a:lnTo>
                  <a:lnTo>
                    <a:pt x="612" y="395"/>
                  </a:lnTo>
                  <a:lnTo>
                    <a:pt x="596" y="379"/>
                  </a:lnTo>
                  <a:lnTo>
                    <a:pt x="578" y="367"/>
                  </a:lnTo>
                  <a:lnTo>
                    <a:pt x="561" y="356"/>
                  </a:lnTo>
                  <a:lnTo>
                    <a:pt x="544" y="348"/>
                  </a:lnTo>
                  <a:lnTo>
                    <a:pt x="526" y="342"/>
                  </a:lnTo>
                  <a:lnTo>
                    <a:pt x="508" y="337"/>
                  </a:lnTo>
                  <a:lnTo>
                    <a:pt x="491" y="335"/>
                  </a:lnTo>
                  <a:lnTo>
                    <a:pt x="475" y="335"/>
                  </a:lnTo>
                  <a:lnTo>
                    <a:pt x="458" y="337"/>
                  </a:lnTo>
                  <a:lnTo>
                    <a:pt x="443" y="342"/>
                  </a:lnTo>
                  <a:lnTo>
                    <a:pt x="427" y="348"/>
                  </a:lnTo>
                  <a:lnTo>
                    <a:pt x="413" y="356"/>
                  </a:lnTo>
                  <a:lnTo>
                    <a:pt x="399" y="366"/>
                  </a:lnTo>
                  <a:lnTo>
                    <a:pt x="387" y="378"/>
                  </a:lnTo>
                  <a:lnTo>
                    <a:pt x="375" y="393"/>
                  </a:lnTo>
                  <a:lnTo>
                    <a:pt x="365" y="409"/>
                  </a:lnTo>
                  <a:lnTo>
                    <a:pt x="356" y="427"/>
                  </a:lnTo>
                  <a:lnTo>
                    <a:pt x="348" y="447"/>
                  </a:lnTo>
                  <a:lnTo>
                    <a:pt x="343" y="469"/>
                  </a:lnTo>
                  <a:lnTo>
                    <a:pt x="338" y="494"/>
                  </a:lnTo>
                  <a:lnTo>
                    <a:pt x="335" y="519"/>
                  </a:lnTo>
                  <a:lnTo>
                    <a:pt x="335" y="547"/>
                  </a:lnTo>
                  <a:lnTo>
                    <a:pt x="336" y="577"/>
                  </a:lnTo>
                  <a:lnTo>
                    <a:pt x="340" y="609"/>
                  </a:lnTo>
                  <a:lnTo>
                    <a:pt x="345" y="642"/>
                  </a:lnTo>
                  <a:lnTo>
                    <a:pt x="353" y="678"/>
                  </a:lnTo>
                  <a:lnTo>
                    <a:pt x="363" y="715"/>
                  </a:lnTo>
                  <a:lnTo>
                    <a:pt x="376" y="755"/>
                  </a:lnTo>
                  <a:lnTo>
                    <a:pt x="417" y="877"/>
                  </a:lnTo>
                  <a:lnTo>
                    <a:pt x="464" y="1013"/>
                  </a:lnTo>
                  <a:lnTo>
                    <a:pt x="510" y="1153"/>
                  </a:lnTo>
                  <a:lnTo>
                    <a:pt x="555" y="1287"/>
                  </a:lnTo>
                  <a:lnTo>
                    <a:pt x="595" y="1408"/>
                  </a:lnTo>
                  <a:lnTo>
                    <a:pt x="627" y="1505"/>
                  </a:lnTo>
                  <a:lnTo>
                    <a:pt x="648" y="1571"/>
                  </a:lnTo>
                  <a:lnTo>
                    <a:pt x="656" y="1594"/>
                  </a:lnTo>
                  <a:lnTo>
                    <a:pt x="646" y="1573"/>
                  </a:lnTo>
                  <a:lnTo>
                    <a:pt x="617" y="1514"/>
                  </a:lnTo>
                  <a:lnTo>
                    <a:pt x="576" y="1430"/>
                  </a:lnTo>
                  <a:lnTo>
                    <a:pt x="525" y="1329"/>
                  </a:lnTo>
                  <a:lnTo>
                    <a:pt x="470" y="1222"/>
                  </a:lnTo>
                  <a:lnTo>
                    <a:pt x="414" y="1119"/>
                  </a:lnTo>
                  <a:lnTo>
                    <a:pt x="387" y="1071"/>
                  </a:lnTo>
                  <a:lnTo>
                    <a:pt x="363" y="1028"/>
                  </a:lnTo>
                  <a:lnTo>
                    <a:pt x="340" y="990"/>
                  </a:lnTo>
                  <a:lnTo>
                    <a:pt x="320" y="960"/>
                  </a:lnTo>
                  <a:lnTo>
                    <a:pt x="302" y="937"/>
                  </a:lnTo>
                  <a:lnTo>
                    <a:pt x="284" y="917"/>
                  </a:lnTo>
                  <a:lnTo>
                    <a:pt x="266" y="899"/>
                  </a:lnTo>
                  <a:lnTo>
                    <a:pt x="249" y="884"/>
                  </a:lnTo>
                  <a:lnTo>
                    <a:pt x="231" y="871"/>
                  </a:lnTo>
                  <a:lnTo>
                    <a:pt x="213" y="861"/>
                  </a:lnTo>
                  <a:lnTo>
                    <a:pt x="195" y="854"/>
                  </a:lnTo>
                  <a:lnTo>
                    <a:pt x="179" y="848"/>
                  </a:lnTo>
                  <a:lnTo>
                    <a:pt x="162" y="846"/>
                  </a:lnTo>
                  <a:lnTo>
                    <a:pt x="146" y="845"/>
                  </a:lnTo>
                  <a:lnTo>
                    <a:pt x="130" y="846"/>
                  </a:lnTo>
                  <a:lnTo>
                    <a:pt x="115" y="849"/>
                  </a:lnTo>
                  <a:lnTo>
                    <a:pt x="100" y="855"/>
                  </a:lnTo>
                  <a:lnTo>
                    <a:pt x="86" y="861"/>
                  </a:lnTo>
                  <a:lnTo>
                    <a:pt x="72" y="870"/>
                  </a:lnTo>
                  <a:lnTo>
                    <a:pt x="60" y="880"/>
                  </a:lnTo>
                  <a:lnTo>
                    <a:pt x="49" y="893"/>
                  </a:lnTo>
                  <a:lnTo>
                    <a:pt x="39" y="907"/>
                  </a:lnTo>
                  <a:lnTo>
                    <a:pt x="29" y="921"/>
                  </a:lnTo>
                  <a:lnTo>
                    <a:pt x="21" y="938"/>
                  </a:lnTo>
                  <a:lnTo>
                    <a:pt x="15" y="957"/>
                  </a:lnTo>
                  <a:lnTo>
                    <a:pt x="9" y="976"/>
                  </a:lnTo>
                  <a:lnTo>
                    <a:pt x="5" y="997"/>
                  </a:lnTo>
                  <a:lnTo>
                    <a:pt x="3" y="1018"/>
                  </a:lnTo>
                  <a:lnTo>
                    <a:pt x="0" y="1040"/>
                  </a:lnTo>
                  <a:lnTo>
                    <a:pt x="1" y="1064"/>
                  </a:lnTo>
                  <a:lnTo>
                    <a:pt x="3" y="1089"/>
                  </a:lnTo>
                  <a:lnTo>
                    <a:pt x="7" y="1113"/>
                  </a:lnTo>
                  <a:lnTo>
                    <a:pt x="11" y="1140"/>
                  </a:lnTo>
                  <a:lnTo>
                    <a:pt x="19" y="1166"/>
                  </a:lnTo>
                  <a:lnTo>
                    <a:pt x="28" y="1194"/>
                  </a:lnTo>
                  <a:lnTo>
                    <a:pt x="40" y="1221"/>
                  </a:lnTo>
                  <a:lnTo>
                    <a:pt x="97" y="1355"/>
                  </a:lnTo>
                  <a:lnTo>
                    <a:pt x="160" y="1506"/>
                  </a:lnTo>
                  <a:lnTo>
                    <a:pt x="225" y="1667"/>
                  </a:lnTo>
                  <a:lnTo>
                    <a:pt x="290" y="1828"/>
                  </a:lnTo>
                  <a:lnTo>
                    <a:pt x="350" y="1978"/>
                  </a:lnTo>
                  <a:lnTo>
                    <a:pt x="402" y="2111"/>
                  </a:lnTo>
                  <a:lnTo>
                    <a:pt x="443" y="2217"/>
                  </a:lnTo>
                  <a:lnTo>
                    <a:pt x="469" y="2284"/>
                  </a:lnTo>
                  <a:lnTo>
                    <a:pt x="490" y="2342"/>
                  </a:lnTo>
                  <a:lnTo>
                    <a:pt x="515" y="2402"/>
                  </a:lnTo>
                  <a:lnTo>
                    <a:pt x="540" y="2463"/>
                  </a:lnTo>
                  <a:lnTo>
                    <a:pt x="569" y="2526"/>
                  </a:lnTo>
                  <a:lnTo>
                    <a:pt x="586" y="2557"/>
                  </a:lnTo>
                  <a:lnTo>
                    <a:pt x="602" y="2588"/>
                  </a:lnTo>
                  <a:lnTo>
                    <a:pt x="620" y="2619"/>
                  </a:lnTo>
                  <a:lnTo>
                    <a:pt x="639" y="2649"/>
                  </a:lnTo>
                  <a:lnTo>
                    <a:pt x="659" y="2679"/>
                  </a:lnTo>
                  <a:lnTo>
                    <a:pt x="681" y="2709"/>
                  </a:lnTo>
                  <a:lnTo>
                    <a:pt x="703" y="2738"/>
                  </a:lnTo>
                  <a:lnTo>
                    <a:pt x="728" y="2765"/>
                  </a:lnTo>
                  <a:lnTo>
                    <a:pt x="753" y="2792"/>
                  </a:lnTo>
                  <a:lnTo>
                    <a:pt x="781" y="2818"/>
                  </a:lnTo>
                  <a:lnTo>
                    <a:pt x="810" y="2844"/>
                  </a:lnTo>
                  <a:lnTo>
                    <a:pt x="841" y="2867"/>
                  </a:lnTo>
                  <a:lnTo>
                    <a:pt x="873" y="2890"/>
                  </a:lnTo>
                  <a:lnTo>
                    <a:pt x="906" y="2912"/>
                  </a:lnTo>
                  <a:lnTo>
                    <a:pt x="943" y="2930"/>
                  </a:lnTo>
                  <a:lnTo>
                    <a:pt x="980" y="2949"/>
                  </a:lnTo>
                  <a:lnTo>
                    <a:pt x="1020" y="2965"/>
                  </a:lnTo>
                  <a:lnTo>
                    <a:pt x="1064" y="2979"/>
                  </a:lnTo>
                  <a:lnTo>
                    <a:pt x="1108" y="2992"/>
                  </a:lnTo>
                  <a:lnTo>
                    <a:pt x="1155" y="3002"/>
                  </a:lnTo>
                  <a:lnTo>
                    <a:pt x="1203" y="3011"/>
                  </a:lnTo>
                  <a:lnTo>
                    <a:pt x="1254" y="3017"/>
                  </a:lnTo>
                  <a:lnTo>
                    <a:pt x="1309" y="3021"/>
                  </a:lnTo>
                  <a:lnTo>
                    <a:pt x="1365" y="3022"/>
                  </a:lnTo>
                  <a:close/>
                </a:path>
              </a:pathLst>
            </a:custGeom>
            <a:solidFill>
              <a:srgbClr val="FFCC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1071538" y="1071546"/>
            <a:ext cx="11528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М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000496" y="0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И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29454" y="1000108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Р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1000100" y="4000504"/>
            <a:ext cx="9829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С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071934" y="5534585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О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072330" y="3929066"/>
            <a:ext cx="10663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Ц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10" name="Стрелка вниз 109"/>
          <p:cNvSpPr/>
          <p:nvPr/>
        </p:nvSpPr>
        <p:spPr>
          <a:xfrm rot="6788238">
            <a:off x="2543222" y="2092332"/>
            <a:ext cx="785818" cy="1357651"/>
          </a:xfrm>
          <a:prstGeom prst="downArrow">
            <a:avLst>
              <a:gd name="adj1" fmla="val 232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трелка вниз 110"/>
          <p:cNvSpPr/>
          <p:nvPr/>
        </p:nvSpPr>
        <p:spPr>
          <a:xfrm rot="14811762" flipH="1">
            <a:off x="5686494" y="2092332"/>
            <a:ext cx="785818" cy="1357651"/>
          </a:xfrm>
          <a:prstGeom prst="downArrow">
            <a:avLst>
              <a:gd name="adj1" fmla="val 232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трелка вниз 111"/>
          <p:cNvSpPr/>
          <p:nvPr/>
        </p:nvSpPr>
        <p:spPr>
          <a:xfrm rot="6788238" flipH="1" flipV="1">
            <a:off x="5686494" y="3306778"/>
            <a:ext cx="785818" cy="1357651"/>
          </a:xfrm>
          <a:prstGeom prst="downArrow">
            <a:avLst>
              <a:gd name="adj1" fmla="val 232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трелка вниз 112"/>
          <p:cNvSpPr/>
          <p:nvPr/>
        </p:nvSpPr>
        <p:spPr>
          <a:xfrm rot="14811762" flipV="1">
            <a:off x="2600250" y="3265141"/>
            <a:ext cx="785818" cy="1357651"/>
          </a:xfrm>
          <a:prstGeom prst="downArrow">
            <a:avLst>
              <a:gd name="adj1" fmla="val 232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трелка вниз 113"/>
          <p:cNvSpPr/>
          <p:nvPr/>
        </p:nvSpPr>
        <p:spPr>
          <a:xfrm rot="10800000" flipV="1">
            <a:off x="4143372" y="4143051"/>
            <a:ext cx="785818" cy="1357651"/>
          </a:xfrm>
          <a:prstGeom prst="downArrow">
            <a:avLst>
              <a:gd name="adj1" fmla="val 232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6434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побуждение к действию; динамический процесс психофизиологического плана, управляющий поведением человека, определяющий его направленность, организованность, активность и устойчивость; способность человека деятельно удовлетворять свои потребности.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Инициатива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внутреннее побуждение к новым формам деятельности, руководящая роль в каком-либо действии.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Работоспособность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Работоспособность человека — умение человека выполнять заданную функцию с той или иной эффективностью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408</Words>
  <Application>Microsoft Office PowerPoint</Application>
  <PresentationFormat>Экран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Ребенок главный в МИРСОЦ</vt:lpstr>
      <vt:lpstr>Проектная группа:</vt:lpstr>
      <vt:lpstr>Слайд 3</vt:lpstr>
      <vt:lpstr>Цель: </vt:lpstr>
      <vt:lpstr>Задачи:</vt:lpstr>
      <vt:lpstr>Слайд 6</vt:lpstr>
      <vt:lpstr>Мотивация</vt:lpstr>
      <vt:lpstr>Инициатива</vt:lpstr>
      <vt:lpstr>Работоспособность</vt:lpstr>
      <vt:lpstr>Самостоятельность </vt:lpstr>
      <vt:lpstr>Ответственность</vt:lpstr>
      <vt:lpstr>Целесообразность </vt:lpstr>
      <vt:lpstr>Цель проекта:</vt:lpstr>
      <vt:lpstr>Первые шаги (по предложению детей):</vt:lpstr>
      <vt:lpstr>Слайд 15</vt:lpstr>
      <vt:lpstr>Слайд 16</vt:lpstr>
      <vt:lpstr>Слайд 17</vt:lpstr>
      <vt:lpstr>М.Е.Николаев, первый Президент Республики,  депутат Государственной Думы: </vt:lpstr>
      <vt:lpstr>Ожидаемые результаты: </vt:lpstr>
      <vt:lpstr>МИРСОЦ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МИРСОЦ</dc:title>
  <dc:creator>Учитель</dc:creator>
  <cp:lastModifiedBy>Учитель</cp:lastModifiedBy>
  <cp:revision>17</cp:revision>
  <dcterms:created xsi:type="dcterms:W3CDTF">2013-01-24T04:11:02Z</dcterms:created>
  <dcterms:modified xsi:type="dcterms:W3CDTF">2013-01-26T03:24:52Z</dcterms:modified>
</cp:coreProperties>
</file>