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Самые необычные книги в мире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Книги-картины Мартина </a:t>
            </a:r>
            <a:r>
              <a:rPr lang="ru-RU" b="1" dirty="0" err="1" smtClean="0"/>
              <a:t>Фроста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 страничные торцы этих книг нанесен рисунок, который полностью появляется при чтении, когда книга открыта, или когда ее страницы сдвинуты под определенным углом.</a:t>
            </a:r>
            <a:endParaRPr lang="ru-RU" dirty="0"/>
          </a:p>
        </p:txBody>
      </p:sp>
      <p:pic>
        <p:nvPicPr>
          <p:cNvPr id="5" name="Содержимое 4" descr="mbp6o90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2819" y="1916832"/>
            <a:ext cx="3810000" cy="322666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Книги-скульптуры Брайана </a:t>
            </a:r>
            <a:r>
              <a:rPr lang="ru-RU" b="1" dirty="0" err="1" smtClean="0"/>
              <a:t>Деттмера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5" name="Содержимое 4" descr="op8o6gj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1819" y="1844824"/>
            <a:ext cx="3810000" cy="37444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Современный художник из Атланты тщательно расслаивает книги, используя ножи, щипцы и хирургические инструменты. Работы </a:t>
            </a:r>
            <a:r>
              <a:rPr lang="ru-RU" dirty="0" err="1" smtClean="0"/>
              <a:t>Деттмера</a:t>
            </a:r>
            <a:r>
              <a:rPr lang="ru-RU" dirty="0" smtClean="0"/>
              <a:t> можно увидеть на многих престижных выставках в США, Мексике и Европе.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Книги-скульптуры от Дональда </a:t>
            </a:r>
            <a:r>
              <a:rPr lang="ru-RU" b="1" dirty="0" err="1" smtClean="0"/>
              <a:t>Липски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Не так давно под эгидой знаменитого американского художника вышла «деформированная коллекция» книжек под званием «</a:t>
            </a:r>
            <a:r>
              <a:rPr lang="ru-RU" dirty="0" err="1" smtClean="0"/>
              <a:t>Good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Gold</a:t>
            </a:r>
            <a:r>
              <a:rPr lang="ru-RU" dirty="0" smtClean="0"/>
              <a:t>» («На вес золота»).</a:t>
            </a:r>
            <a:endParaRPr lang="ru-RU" dirty="0"/>
          </a:p>
        </p:txBody>
      </p:sp>
      <p:pic>
        <p:nvPicPr>
          <p:cNvPr id="5" name="Содержимое 4" descr="5r5otdt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781" y="1524000"/>
            <a:ext cx="3490076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44016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96880"/>
          </a:xfrm>
        </p:spPr>
        <p:txBody>
          <a:bodyPr>
            <a:normAutofit/>
          </a:bodyPr>
          <a:lstStyle/>
          <a:p>
            <a:r>
              <a:rPr lang="ru-RU" i="1" dirty="0" smtClean="0"/>
              <a:t>Мы сделали презентацию про самые необычные книги в мире. Эти книги показывают насколько необычны и увлекательны не только внутренне но и внешне, создавая первые впечатления об этих необычных книгах.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«Библия Дьявола»</a:t>
            </a:r>
            <a:endParaRPr lang="ru-RU" b="1" dirty="0"/>
          </a:p>
        </p:txBody>
      </p:sp>
      <p:pic>
        <p:nvPicPr>
          <p:cNvPr id="5" name="Содержимое 4" descr="7n82z1o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1819" y="2071687"/>
            <a:ext cx="3810000" cy="34766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До сих пор не установлено авторство этой загадочной гигантской книги. Согласно легенде, её написал проклятый монах, которого заперли в келье за нарушение принципов данных перед Богом. В заточении он поклялся за одну ночь написать самую большую рукопись в мире. Когда монах понял, что выполнить свой обет не в состоянии, то стал молиться Сатане, и тот услышал молитвы несчастного... Рукопись Библия Дьявола в 624 страницы весит 75 килограммов, размеры её деревянных обложек — 92 на 50 сантиметров, на изготовление книги ушли шкуры 160 ослов.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«Новый Завет»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Самая маленькая книга в мире - Новый Завет. Разобрать текст второй части Библии невооруженным глазом практически невозможно - чтобы прочесть эту книгу, необходимо 600-кратное увеличение.</a:t>
            </a:r>
            <a:endParaRPr lang="ru-RU" dirty="0"/>
          </a:p>
        </p:txBody>
      </p:sp>
      <p:pic>
        <p:nvPicPr>
          <p:cNvPr id="5" name="Содержимое 4" descr="qsd7u78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2819" y="2038350"/>
            <a:ext cx="3810000" cy="35433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Well</a:t>
            </a:r>
            <a:r>
              <a:rPr lang="ru-RU" dirty="0" smtClean="0"/>
              <a:t> </a:t>
            </a:r>
            <a:r>
              <a:rPr lang="ru-RU" dirty="0" err="1" smtClean="0"/>
              <a:t>Done</a:t>
            </a:r>
            <a:r>
              <a:rPr lang="ru-RU" dirty="0" smtClean="0"/>
              <a:t>»</a:t>
            </a:r>
            <a:endParaRPr lang="ru-RU" b="1" dirty="0"/>
          </a:p>
        </p:txBody>
      </p:sp>
      <p:pic>
        <p:nvPicPr>
          <p:cNvPr id="5" name="Содержимое 4" descr="ve9eu3u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1818" y="1772816"/>
            <a:ext cx="3846165" cy="403244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Кулинарная книга, которую необходимо запечь перед прочтением - «</a:t>
            </a:r>
            <a:r>
              <a:rPr lang="ru-RU" dirty="0" err="1" smtClean="0"/>
              <a:t>Well</a:t>
            </a:r>
            <a:r>
              <a:rPr lang="ru-RU" dirty="0" smtClean="0"/>
              <a:t> </a:t>
            </a:r>
            <a:r>
              <a:rPr lang="ru-RU" dirty="0" err="1" smtClean="0"/>
              <a:t>Done</a:t>
            </a:r>
            <a:r>
              <a:rPr lang="ru-RU" dirty="0" smtClean="0"/>
              <a:t>» Эта книга была создана хорватскими книгоиздателями. Для того чтобы приготовить какое-нибудь блюдо по рецепту из нее, нужно сначала запечь альманах, - только после этого на его страницах появится текст.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«Бумажная </a:t>
            </a:r>
            <a:r>
              <a:rPr lang="ru-RU" b="1" dirty="0" err="1" smtClean="0"/>
              <a:t>Википедия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5000-страничный том, состоящий из нескольких десятков тысяч самых посещаемых статей в английском разделе </a:t>
            </a:r>
            <a:r>
              <a:rPr lang="ru-RU" dirty="0" err="1" smtClean="0"/>
              <a:t>Википедии</a:t>
            </a:r>
            <a:r>
              <a:rPr lang="ru-RU" dirty="0" smtClean="0"/>
              <a:t>, выпустил дизайнер Роб </a:t>
            </a:r>
            <a:r>
              <a:rPr lang="ru-RU" dirty="0" err="1" smtClean="0"/>
              <a:t>Мэттьюс</a:t>
            </a:r>
            <a:r>
              <a:rPr lang="ru-RU" dirty="0" smtClean="0"/>
              <a:t> (</a:t>
            </a:r>
            <a:r>
              <a:rPr lang="ru-RU" dirty="0" err="1" smtClean="0"/>
              <a:t>Rob</a:t>
            </a:r>
            <a:r>
              <a:rPr lang="ru-RU" dirty="0" smtClean="0"/>
              <a:t> </a:t>
            </a:r>
            <a:r>
              <a:rPr lang="ru-RU" dirty="0" err="1" smtClean="0"/>
              <a:t>Matthews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Содержимое 4" descr="n0m2nk7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2819" y="1772816"/>
            <a:ext cx="3810000" cy="39604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Книжные скульптуры </a:t>
            </a:r>
            <a:endParaRPr lang="ru-RU" b="1" dirty="0"/>
          </a:p>
        </p:txBody>
      </p:sp>
      <p:pic>
        <p:nvPicPr>
          <p:cNvPr id="5" name="Содержимое 4" descr="3p8ydcm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1819" y="2132856"/>
            <a:ext cx="3810000" cy="32403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Известный художник-график и скульптор (Тим Бейкер) изготавливает книги в стиле </a:t>
            </a:r>
            <a:r>
              <a:rPr lang="ru-RU" dirty="0" err="1" smtClean="0"/>
              <a:t>стимпанк</a:t>
            </a:r>
            <a:r>
              <a:rPr lang="ru-RU" dirty="0" smtClean="0"/>
              <a:t> из кожи, латуни, нержавеющей стали, алюминия, речного жемчуга, заклепок и пергамента. На создание одного шедевра уходит от 40 до 150 часов.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Поваренная книга от </a:t>
            </a:r>
            <a:r>
              <a:rPr lang="en-US" b="1" dirty="0" smtClean="0"/>
              <a:t>IKEA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Кулинарный справочник под названием «</a:t>
            </a:r>
            <a:r>
              <a:rPr lang="ru-RU" dirty="0" err="1" smtClean="0"/>
              <a:t>Homemade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Best</a:t>
            </a:r>
            <a:r>
              <a:rPr lang="ru-RU" dirty="0" smtClean="0"/>
              <a:t>» содержит рецепты, которые изображены в стиле инструкций по сборке модульной мебели IKEA.</a:t>
            </a:r>
            <a:endParaRPr lang="ru-RU" dirty="0"/>
          </a:p>
        </p:txBody>
      </p:sp>
      <p:pic>
        <p:nvPicPr>
          <p:cNvPr id="5" name="Содержимое 4" descr="alk11k6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44824"/>
            <a:ext cx="3810000" cy="32499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Трехмерные книги </a:t>
            </a:r>
            <a:r>
              <a:rPr lang="ru-RU" b="1" dirty="0" err="1" smtClean="0"/>
              <a:t>Бенджамина</a:t>
            </a:r>
            <a:r>
              <a:rPr lang="ru-RU" b="1" dirty="0" smtClean="0"/>
              <a:t> </a:t>
            </a:r>
            <a:r>
              <a:rPr lang="ru-RU" b="1" dirty="0" err="1" smtClean="0"/>
              <a:t>Лакомба</a:t>
            </a:r>
            <a:endParaRPr lang="ru-RU" b="1" dirty="0"/>
          </a:p>
        </p:txBody>
      </p:sp>
      <p:pic>
        <p:nvPicPr>
          <p:cNvPr id="5" name="Содержимое 4" descr="hgh9d76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3810000" cy="35283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Французский художник-иллюстратор делает настоящие трехмерные книги, каждый разворот которых радует читателя новыми объемными чудесами. На данный момент </a:t>
            </a:r>
            <a:r>
              <a:rPr lang="ru-RU" dirty="0" err="1" smtClean="0"/>
              <a:t>Лакомб</a:t>
            </a:r>
            <a:r>
              <a:rPr lang="ru-RU" dirty="0" smtClean="0"/>
              <a:t> уже издал дизайнерские варианты для таких всемирно известных произведений, как «</a:t>
            </a:r>
            <a:r>
              <a:rPr lang="ru-RU" dirty="0" err="1" smtClean="0"/>
              <a:t>Пиноккио</a:t>
            </a:r>
            <a:r>
              <a:rPr lang="ru-RU" dirty="0" smtClean="0"/>
              <a:t>», «Мадам Баттерфляй» и «Алиса в Стране Чудес».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463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Самые необычные книги в мире</vt:lpstr>
      <vt:lpstr>Мы сделали презентацию про самые необычные книги в мире. Эти книги показывают насколько необычны и увлекательны не только внутренне но и внешне, создавая первые впечатления об этих необычных книгах.</vt:lpstr>
      <vt:lpstr>«Библия Дьявола»</vt:lpstr>
      <vt:lpstr>«Новый Завет»</vt:lpstr>
      <vt:lpstr>«Well Done»</vt:lpstr>
      <vt:lpstr>«Бумажная Википедия»</vt:lpstr>
      <vt:lpstr>Книжные скульптуры </vt:lpstr>
      <vt:lpstr>Поваренная книга от IKEA</vt:lpstr>
      <vt:lpstr>Трехмерные книги Бенджамина Лакомба</vt:lpstr>
      <vt:lpstr>Книги-картины Мартина Фроста</vt:lpstr>
      <vt:lpstr>Книги-скульптуры Брайана Деттмера </vt:lpstr>
      <vt:lpstr>Книги-скульптуры от Дональда Липски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необычные книги в мире</dc:title>
  <dc:creator>Admin</dc:creator>
  <cp:lastModifiedBy>Школа</cp:lastModifiedBy>
  <cp:revision>4</cp:revision>
  <dcterms:created xsi:type="dcterms:W3CDTF">2014-05-15T16:37:52Z</dcterms:created>
  <dcterms:modified xsi:type="dcterms:W3CDTF">2014-05-16T03:06:22Z</dcterms:modified>
</cp:coreProperties>
</file>