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Литературные рекорды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Выполнили ученики</a:t>
            </a:r>
          </a:p>
          <a:p>
            <a:r>
              <a:rPr lang="ru-RU" dirty="0" smtClean="0"/>
              <a:t>8 «В» класса </a:t>
            </a:r>
          </a:p>
          <a:p>
            <a:r>
              <a:rPr lang="ru-RU" dirty="0" err="1" smtClean="0"/>
              <a:t>Местников</a:t>
            </a:r>
            <a:r>
              <a:rPr lang="ru-RU" dirty="0" smtClean="0"/>
              <a:t> Федор и Давыдова Ирина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большая энциклопедия</a:t>
            </a:r>
            <a:endParaRPr lang="ru-RU" dirty="0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285992"/>
            <a:ext cx="4265297" cy="319485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Самой большой энциклопедией в мире является "Универсальная иллюстрированная евро-американская энциклопедия", насчитывающая 105 тысяч страниц. В энциклопедии 104 тома и стоит она 2325 долларов, что примерно 85 тысяч рублей.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большая библиотека мира</a:t>
            </a:r>
            <a:endParaRPr lang="ru-RU" dirty="0"/>
          </a:p>
        </p:txBody>
      </p:sp>
      <p:pic>
        <p:nvPicPr>
          <p:cNvPr id="5" name="Содержимое 4" descr="загруженное (6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7952" b="5504"/>
          <a:stretch>
            <a:fillRect/>
          </a:stretch>
        </p:blipFill>
        <p:spPr>
          <a:xfrm>
            <a:off x="357158" y="2714620"/>
            <a:ext cx="4786346" cy="22564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571612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Библиотека Конгресса удерживает звание самой большой библиотеки мира. Эта научная библиотека предназначена для правительственных и научных организаций, исследовательских центров, частных фирм, промышленных компаний, школ. Основана 24 апреля 1800г указом президента США Джона Адамса.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большая домашняя </a:t>
            </a:r>
            <a:r>
              <a:rPr lang="ru-RU" dirty="0" err="1" smtClean="0"/>
              <a:t>библиотка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вы только мечтаете о том, что у вас будет своя домашняя библиотека, то рекомендуем вам обратить внимание на фигуру Джона </a:t>
            </a:r>
            <a:r>
              <a:rPr lang="ru-RU" dirty="0" err="1" smtClean="0"/>
              <a:t>Бенхэма</a:t>
            </a:r>
            <a:r>
              <a:rPr lang="ru-RU" dirty="0" smtClean="0"/>
              <a:t>. Этот гражданин США, проживающий в городе </a:t>
            </a:r>
            <a:r>
              <a:rPr lang="ru-RU" dirty="0" err="1" smtClean="0"/>
              <a:t>Эвоки</a:t>
            </a:r>
            <a:r>
              <a:rPr lang="ru-RU" dirty="0" smtClean="0"/>
              <a:t>, штат Индиана, создал домашнюю библиотеку, которая стала рекордсменом. Его книжная коллекция – крупнейшая частная библиотека в мире, состоит из 1.5 миллиона книг</a:t>
            </a:r>
            <a:endParaRPr lang="ru-RU" dirty="0"/>
          </a:p>
        </p:txBody>
      </p:sp>
      <p:pic>
        <p:nvPicPr>
          <p:cNvPr id="5" name="Содержимое 4" descr="2e2cf41ad2baae0d74010c39fc4dadbd_bi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12295"/>
            <a:ext cx="4038600" cy="2746248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Самое большое количество написанных произведений</a:t>
            </a:r>
            <a:endParaRPr lang="ru-RU" dirty="0"/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357430"/>
            <a:ext cx="4043368" cy="304423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Одним из самых плодовитых писателей считается </a:t>
            </a:r>
            <a:r>
              <a:rPr lang="ru-RU" dirty="0" err="1" smtClean="0"/>
              <a:t>Жозе</a:t>
            </a:r>
            <a:r>
              <a:rPr lang="ru-RU" dirty="0" smtClean="0"/>
              <a:t> Карлос </a:t>
            </a:r>
            <a:r>
              <a:rPr lang="ru-RU" dirty="0" err="1" smtClean="0"/>
              <a:t>Рьоки</a:t>
            </a:r>
            <a:r>
              <a:rPr lang="ru-RU" dirty="0" smtClean="0"/>
              <a:t> де </a:t>
            </a:r>
            <a:r>
              <a:rPr lang="ru-RU" dirty="0" err="1" smtClean="0"/>
              <a:t>Альпоим</a:t>
            </a:r>
            <a:r>
              <a:rPr lang="ru-RU" dirty="0" smtClean="0"/>
              <a:t> </a:t>
            </a:r>
            <a:r>
              <a:rPr lang="ru-RU" dirty="0" err="1" smtClean="0"/>
              <a:t>Инуэ</a:t>
            </a:r>
            <a:r>
              <a:rPr lang="ru-RU" dirty="0" smtClean="0"/>
              <a:t> из Бразилии. Он написал 1046 научно-фантастических романов, вестернов и триллеров, которые были опубликованы в период с июня 1986 по август 1996 года.</a:t>
            </a:r>
          </a:p>
          <a:p>
            <a:r>
              <a:rPr lang="ru-RU" dirty="0" smtClean="0"/>
              <a:t>Но ему далеко до чемпиона писательского мира — испанского драматурга Лопе де Вега. Всего перу этого писателя принадлежит тысяча восемьсот пьес, написанных в стихах. По подсчетам ученых — это 21 316 000 строк. Ни над одной из пьес он не работал более трех дней. Столь плодотворная литературная деятельность сделала Лопе де Вегу богачом.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дорогая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один прекрасный день Билл Гейтс, между </a:t>
            </a:r>
            <a:r>
              <a:rPr lang="ru-RU" dirty="0" err="1" smtClean="0"/>
              <a:t>ланчем</a:t>
            </a:r>
            <a:r>
              <a:rPr lang="ru-RU" dirty="0" smtClean="0"/>
              <a:t> и деловой встречей, бродил по улочкам Нью-Йорка и зашёл на аукцион «Кристи», где купил себе иллюстрированную рукопись легендарного Леонардо да Винчи «Рукописный Молот» за 30,8 миллионов долларов. Мало того, что эта книга стала самой дорогой рукописью в мире: это ещё и единственная рукопись да Винчи, которая находится в частных руках. В этой книге да Винчи предсказал изобретение парового двигателя и подводной лодки.</a:t>
            </a:r>
          </a:p>
          <a:p>
            <a:endParaRPr lang="ru-RU" dirty="0"/>
          </a:p>
        </p:txBody>
      </p:sp>
      <p:pic>
        <p:nvPicPr>
          <p:cNvPr id="5" name="Содержимое 4" descr="загруженное (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428736"/>
            <a:ext cx="3786214" cy="2500330"/>
          </a:xfrm>
        </p:spPr>
      </p:pic>
      <p:pic>
        <p:nvPicPr>
          <p:cNvPr id="6" name="Рисунок 5" descr="загруженное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4143380"/>
            <a:ext cx="2500330" cy="242356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крупный книжный 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Крупнейшим книжным магазином в мире является “Барнс </a:t>
            </a:r>
            <a:r>
              <a:rPr lang="ru-RU" dirty="0" err="1" smtClean="0"/>
              <a:t>энд</a:t>
            </a:r>
            <a:r>
              <a:rPr lang="ru-RU" dirty="0" smtClean="0"/>
              <a:t> </a:t>
            </a:r>
            <a:r>
              <a:rPr lang="ru-RU" dirty="0" err="1" smtClean="0"/>
              <a:t>Ноубл</a:t>
            </a:r>
            <a:r>
              <a:rPr lang="ru-RU" dirty="0" smtClean="0"/>
              <a:t> </a:t>
            </a:r>
            <a:r>
              <a:rPr lang="ru-RU" dirty="0" err="1" smtClean="0"/>
              <a:t>Букстор</a:t>
            </a:r>
            <a:r>
              <a:rPr lang="ru-RU" dirty="0" smtClean="0"/>
              <a:t>” в Нью-Йорке. Он занимает площадь 15 тысяч метров2; общая длина книжных полок магазина составляет 21 километр.</a:t>
            </a:r>
          </a:p>
          <a:p>
            <a:endParaRPr lang="ru-RU" dirty="0"/>
          </a:p>
        </p:txBody>
      </p:sp>
      <p:pic>
        <p:nvPicPr>
          <p:cNvPr id="5" name="Содержимое 4" descr="Barnes_&amp;_Noble_Interi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143116"/>
            <a:ext cx="4285203" cy="321390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непродаваемая книга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вы начинающий писатель, то Дэвид </a:t>
            </a:r>
            <a:r>
              <a:rPr lang="ru-RU" dirty="0" err="1" smtClean="0"/>
              <a:t>Уилкинс</a:t>
            </a:r>
            <a:r>
              <a:rPr lang="ru-RU" dirty="0" smtClean="0"/>
              <a:t> должен стать вашим антигероем. Его перевод «Нового Завета», который издали в 1716 году тиражом в 500 экземпляров продавался со скоростью примерно 1 книга в 20 недель. И, на то, чтобы распродать весь тираж ушёл 191 год.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старый книжный 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Старейший книжный магазин мира постоянно работает в столице Португалии с 1732 года и называется "Livraria </a:t>
            </a:r>
            <a:r>
              <a:rPr lang="ru-RU" dirty="0" err="1" smtClean="0"/>
              <a:t>Bertrane</a:t>
            </a:r>
            <a:r>
              <a:rPr lang="ru-RU" dirty="0" smtClean="0"/>
              <a:t>". Теперь это официально признано составителями Книги рекордов </a:t>
            </a:r>
            <a:r>
              <a:rPr lang="ru-RU" dirty="0" err="1" smtClean="0"/>
              <a:t>Гиннесса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2285992"/>
            <a:ext cx="4004449" cy="2809091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Самая большая скорость чтения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Скорость чтения 16-летней киевлянки Иры Иваченко – 163 333 слова в минуту с полным усвоением прочитанного. Это достижение было официально зарегистрировано в присутствии журналистов.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Самый популярный автор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Наверное, все знают, кто является самым раскупаемым автором. Это Агата Кристи. Её книги переведены на 44 языка и их продано 2 миллиарда книг. </a:t>
            </a:r>
          </a:p>
          <a:p>
            <a:endParaRPr lang="ru-RU" dirty="0"/>
          </a:p>
        </p:txBody>
      </p:sp>
      <p:pic>
        <p:nvPicPr>
          <p:cNvPr id="6" name="Содержимое 5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714488"/>
            <a:ext cx="3143272" cy="419643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продаваемый дневник</a:t>
            </a:r>
            <a:endParaRPr lang="ru-RU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785925"/>
            <a:ext cx="3429024" cy="439884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«Дневник Анны Франк» — рассказ молодой девушки о событиях, происходивших с ее семьей и их друзьями, когда они скрывались от нацистов в Амстердаме (Нидерланды) во время Второй мировой войны. Книга была переведена на 55 языков и разошлась тиражом более 25 </a:t>
            </a:r>
            <a:r>
              <a:rPr lang="ru-RU" dirty="0" err="1" smtClean="0"/>
              <a:t>млн</a:t>
            </a:r>
            <a:r>
              <a:rPr lang="ru-RU" dirty="0" smtClean="0"/>
              <a:t> экземпляров.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продаваемая книга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Самой продаваемой и читаемой книгой в мире является, безусловно, Библия. По данным «Книги рекордов Гиннеса», её тираж на сегодняшний день составляет шесть миллиардов экземпляров.</a:t>
            </a:r>
          </a:p>
          <a:p>
            <a:endParaRPr lang="ru-RU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0004" y="1785927"/>
            <a:ext cx="3266772" cy="436131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Самое долгое пребывание в списке бестселлеров</a:t>
            </a:r>
            <a:endParaRPr lang="ru-RU" dirty="0"/>
          </a:p>
        </p:txBody>
      </p:sp>
      <p:pic>
        <p:nvPicPr>
          <p:cNvPr id="5" name="Содержимое 4" descr="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7224" y="1857364"/>
            <a:ext cx="3214710" cy="41331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«Нехоженый путь» </a:t>
            </a:r>
            <a:r>
              <a:rPr lang="ru-RU" dirty="0" err="1" smtClean="0"/>
              <a:t>Mоргана</a:t>
            </a:r>
            <a:r>
              <a:rPr lang="ru-RU" dirty="0" smtClean="0"/>
              <a:t> Скотта Пека 694 недели продержался в списке бестселлеров, публикуемом «</a:t>
            </a:r>
            <a:r>
              <a:rPr lang="ru-RU" dirty="0" err="1" smtClean="0"/>
              <a:t>New</a:t>
            </a:r>
            <a:r>
              <a:rPr lang="ru-RU" dirty="0" smtClean="0"/>
              <a:t> </a:t>
            </a:r>
            <a:r>
              <a:rPr lang="ru-RU" dirty="0" err="1" smtClean="0"/>
              <a:t>York</a:t>
            </a:r>
            <a:r>
              <a:rPr lang="ru-RU" dirty="0" smtClean="0"/>
              <a:t> </a:t>
            </a:r>
            <a:r>
              <a:rPr lang="ru-RU" dirty="0" err="1" smtClean="0"/>
              <a:t>Times</a:t>
            </a:r>
            <a:r>
              <a:rPr lang="ru-RU" dirty="0" smtClean="0"/>
              <a:t>». Книга выпала из списка 6 апреля 1997 г. Было издано более 5 </a:t>
            </a:r>
            <a:r>
              <a:rPr lang="ru-RU" dirty="0" err="1" smtClean="0"/>
              <a:t>млн</a:t>
            </a:r>
            <a:r>
              <a:rPr lang="ru-RU" dirty="0" smtClean="0"/>
              <a:t> экземпляров.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Самый преклонный возраст среди писателей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Сестры-американки Сара и Элизабет </a:t>
            </a:r>
            <a:r>
              <a:rPr lang="ru-RU" dirty="0" err="1" smtClean="0"/>
              <a:t>Дэлэни</a:t>
            </a:r>
            <a:r>
              <a:rPr lang="ru-RU" dirty="0" smtClean="0"/>
              <a:t> опубликовали «Книгу повседневной мудрости сестер </a:t>
            </a:r>
            <a:r>
              <a:rPr lang="ru-RU" dirty="0" err="1" smtClean="0"/>
              <a:t>Дэлэни</a:t>
            </a:r>
            <a:r>
              <a:rPr lang="ru-RU" dirty="0" smtClean="0"/>
              <a:t>» в октябре 1994 г., когда им было 105 и 103 года от роду. В 1997 г. Сара написала продолжение книги под названием «Сама по себе в 107 лет».</a:t>
            </a:r>
          </a:p>
          <a:p>
            <a:endParaRPr lang="ru-RU" dirty="0"/>
          </a:p>
        </p:txBody>
      </p:sp>
      <p:pic>
        <p:nvPicPr>
          <p:cNvPr id="5" name="Содержимое 4" descr="загруженное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2214554"/>
            <a:ext cx="3972126" cy="2667413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Самое старое печатное издание</a:t>
            </a:r>
            <a:endParaRPr lang="ru-RU" dirty="0"/>
          </a:p>
        </p:txBody>
      </p:sp>
      <p:pic>
        <p:nvPicPr>
          <p:cNvPr id="5" name="Содержимое 4" descr="загруженное (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928802"/>
            <a:ext cx="3594360" cy="36104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Считается, что первым </a:t>
            </a:r>
            <a:r>
              <a:rPr lang="ru-RU" dirty="0" err="1" smtClean="0"/>
              <a:t>полнообъемным</a:t>
            </a:r>
            <a:r>
              <a:rPr lang="ru-RU" dirty="0" smtClean="0"/>
              <a:t> печатным изданием является 42-строчная Библия, напечатанная приблизительно в 1454 г. в Майнце, Германия, Иоганном </a:t>
            </a:r>
            <a:r>
              <a:rPr lang="ru-RU" dirty="0" err="1" smtClean="0"/>
              <a:t>Гутенбергом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маленькая книга</a:t>
            </a:r>
            <a:endParaRPr lang="ru-RU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r="-2884" b="10524"/>
          <a:stretch>
            <a:fillRect/>
          </a:stretch>
        </p:blipFill>
        <p:spPr>
          <a:xfrm>
            <a:off x="500034" y="2285992"/>
            <a:ext cx="4403538" cy="28575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Самая маленькая книга с детской сказкой "Старый король </a:t>
            </a:r>
            <a:r>
              <a:rPr lang="ru-RU" dirty="0" err="1" smtClean="0"/>
              <a:t>Коул</a:t>
            </a:r>
            <a:r>
              <a:rPr lang="ru-RU" dirty="0" smtClean="0"/>
              <a:t>" была напечатана на бумаге размером 1 сантиметр на 1 сантиметр, тиражом в 85 экземпляров в марте 1985 г. издательством "</a:t>
            </a:r>
            <a:r>
              <a:rPr lang="ru-RU" dirty="0" err="1" smtClean="0"/>
              <a:t>Глениффер</a:t>
            </a:r>
            <a:r>
              <a:rPr lang="ru-RU" dirty="0" smtClean="0"/>
              <a:t> пресс" ,Шотландия. Страницы книги можно переворачивать только при помощи иглы, да и то с большой осторожностью.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Самый длинный роман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Самый длинный роман "Люди доброй воли" Луи Анри Жана </a:t>
            </a:r>
            <a:r>
              <a:rPr lang="ru-RU" dirty="0" err="1" smtClean="0"/>
              <a:t>Фаригуля</a:t>
            </a:r>
            <a:r>
              <a:rPr lang="ru-RU" dirty="0" smtClean="0"/>
              <a:t>, он же </a:t>
            </a:r>
            <a:r>
              <a:rPr lang="ru-RU" dirty="0" err="1" smtClean="0"/>
              <a:t>Жюль</a:t>
            </a:r>
            <a:r>
              <a:rPr lang="ru-RU" dirty="0" smtClean="0"/>
              <a:t> </a:t>
            </a:r>
            <a:r>
              <a:rPr lang="ru-RU" dirty="0" err="1" smtClean="0"/>
              <a:t>Ромен</a:t>
            </a:r>
            <a:r>
              <a:rPr lang="ru-RU" dirty="0" smtClean="0"/>
              <a:t> был опубликован в 27 томах в 1932-1946 годах во Франции. В романе приблизительно 2 070 000 слов (не считая 100-страничного указателя).</a:t>
            </a:r>
          </a:p>
          <a:p>
            <a:endParaRPr lang="ru-RU" dirty="0"/>
          </a:p>
        </p:txBody>
      </p:sp>
      <p:pic>
        <p:nvPicPr>
          <p:cNvPr id="5" name="Содержимое 4" descr="загруженное (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6" y="1857364"/>
            <a:ext cx="3131643" cy="4143404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</TotalTime>
  <Words>835</Words>
  <PresentationFormat>Экран (4:3)</PresentationFormat>
  <Paragraphs>40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Литературные рекорды</vt:lpstr>
      <vt:lpstr>Самый популярный автор</vt:lpstr>
      <vt:lpstr>Самый продаваемый дневник</vt:lpstr>
      <vt:lpstr>Самая продаваемая книга</vt:lpstr>
      <vt:lpstr>Самое долгое пребывание в списке бестселлеров</vt:lpstr>
      <vt:lpstr> Самый преклонный возраст среди писателей</vt:lpstr>
      <vt:lpstr>Самое старое печатное издание</vt:lpstr>
      <vt:lpstr>Самая маленькая книга</vt:lpstr>
      <vt:lpstr>Самый длинный роман</vt:lpstr>
      <vt:lpstr>Самая большая энциклопедия</vt:lpstr>
      <vt:lpstr>Самая большая библиотека мира</vt:lpstr>
      <vt:lpstr>Самая большая домашняя библиотка</vt:lpstr>
      <vt:lpstr>Самое большое количество написанных произведений</vt:lpstr>
      <vt:lpstr>Самая дорогая книга</vt:lpstr>
      <vt:lpstr>Самый крупный книжный магазин</vt:lpstr>
      <vt:lpstr>Самая непродаваемая книга</vt:lpstr>
      <vt:lpstr>Самый старый книжный магазин</vt:lpstr>
      <vt:lpstr>Самая большая скорость чтения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Литературные рекорды</dc:title>
  <cp:lastModifiedBy>media</cp:lastModifiedBy>
  <cp:revision>6</cp:revision>
  <dcterms:modified xsi:type="dcterms:W3CDTF">2014-05-16T05:27:34Z</dcterms:modified>
</cp:coreProperties>
</file>